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56" r:id="rId3"/>
  </p:sldMasterIdLst>
  <p:notesMasterIdLst>
    <p:notesMasterId r:id="rId43"/>
  </p:notesMasterIdLst>
  <p:handoutMasterIdLst>
    <p:handoutMasterId r:id="rId44"/>
  </p:handoutMasterIdLst>
  <p:sldIdLst>
    <p:sldId id="546" r:id="rId4"/>
    <p:sldId id="566" r:id="rId5"/>
    <p:sldId id="580" r:id="rId6"/>
    <p:sldId id="581" r:id="rId7"/>
    <p:sldId id="568" r:id="rId8"/>
    <p:sldId id="569" r:id="rId9"/>
    <p:sldId id="570" r:id="rId10"/>
    <p:sldId id="571" r:id="rId11"/>
    <p:sldId id="572" r:id="rId12"/>
    <p:sldId id="573" r:id="rId13"/>
    <p:sldId id="582" r:id="rId14"/>
    <p:sldId id="574" r:id="rId15"/>
    <p:sldId id="575" r:id="rId16"/>
    <p:sldId id="576" r:id="rId17"/>
    <p:sldId id="577" r:id="rId18"/>
    <p:sldId id="584" r:id="rId19"/>
    <p:sldId id="578" r:id="rId20"/>
    <p:sldId id="579" r:id="rId21"/>
    <p:sldId id="414" r:id="rId22"/>
    <p:sldId id="415" r:id="rId23"/>
    <p:sldId id="416" r:id="rId24"/>
    <p:sldId id="417" r:id="rId25"/>
    <p:sldId id="418" r:id="rId26"/>
    <p:sldId id="485" r:id="rId27"/>
    <p:sldId id="567" r:id="rId28"/>
    <p:sldId id="419" r:id="rId29"/>
    <p:sldId id="420" r:id="rId30"/>
    <p:sldId id="421" r:id="rId31"/>
    <p:sldId id="422" r:id="rId32"/>
    <p:sldId id="474" r:id="rId33"/>
    <p:sldId id="518" r:id="rId34"/>
    <p:sldId id="475" r:id="rId35"/>
    <p:sldId id="487" r:id="rId36"/>
    <p:sldId id="583" r:id="rId37"/>
    <p:sldId id="585" r:id="rId38"/>
    <p:sldId id="478" r:id="rId39"/>
    <p:sldId id="479" r:id="rId40"/>
    <p:sldId id="480" r:id="rId41"/>
    <p:sldId id="327" r:id="rId42"/>
  </p:sldIdLst>
  <p:sldSz cx="9144000" cy="6858000" type="screen4x3"/>
  <p:notesSz cx="6815138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29" autoAdjust="0"/>
  </p:normalViewPr>
  <p:slideViewPr>
    <p:cSldViewPr>
      <p:cViewPr>
        <p:scale>
          <a:sx n="66" d="100"/>
          <a:sy n="66" d="100"/>
        </p:scale>
        <p:origin x="1280" y="-17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3226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0335" y="1"/>
            <a:ext cx="2953226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DB36A-C0AB-42BA-A637-E464AAA7D7C8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801"/>
            <a:ext cx="2953226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0335" y="9448801"/>
            <a:ext cx="2953226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DAB5A-0A41-4EC6-AACB-67FD2325F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10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5T08:39:50.7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20283 7676 306 0,'-5'-5'267'0,"-4"-6"88"16,-3 1-27-16,3 6-61 15,1 0-34-15,5 4-85 16,5 3-36-16,15 2-41 16,12 5-7-16,22 0 8 15,4-2 2-15,14-2-15 16,-1-5-8-16,-5-4-14 16,-7-3-7-16,-14-3-3 15,-11-1-2-15,-15 5-3 16,-6 2-1-16,-10 6-5 15,-4 1-3-15,-1 5-59 16,3 2-104-16</inkml:trace>
  <inkml:trace contextRef="#ctx0" brushRef="#br0" timeOffset="16491.5991">20224 6498 550 0,'-15'1'344'15,"-6"1"-53"-15,7 3-132 16,7-2-43-16,18 2-46 0,12-4-1 16,28-7 30-16,12-1 13 15,17-4-7-15,3 3-14 16,-8 6-31-16,-12 5-16 16,-24 5-19-16,-12-4 1 15,-20 3 4-15,-5-1 4 16,-2-4 9-16,0 1-15 15,0-4-588-15</inkml:trace>
  <inkml:trace contextRef="#ctx0" brushRef="#br0" timeOffset="42049.4821">20466 10642 604 0,'2'-9'329'0,"1"-10"-54"16,0 3-31-16,-1 2-31 15,-2 3-19-15,0 4-57 16,3 7-31-16,-3 7-65 16,1 3-26-16,2 11-20 15,-4 3-2-15,1 21 0 16,-1 8 1-16,-1 18-1 15,3-2 2-15,0-1 3 16,5-5 1-16,0-22 5 16,0-6 2-16,7-16-11 15,-1-9-36-15,-4-9-111 16,1-2-127-16</inkml:trace>
  <inkml:trace contextRef="#ctx0" brushRef="#br0" timeOffset="42447.2025">20233 10817 612 0,'0'2'326'0,"7"-2"-54"16,16 2-47-1,-11-1-35-15,0 1-2 0,59 5-41 16,14-1-17-16,21 3-48 16,-31-4-26-16,-10-2-18 15,-15 3-17-15,-22-4-10 16,-10 4-6-16,-13 1-73 16,-4 2-142-16</inkml:trace>
  <inkml:trace contextRef="#ctx0" brushRef="#br0" timeOffset="46963.5197">20470 9390 640 0,'2'-4'385'15,"-4"-8"-14"-15,2 2-82 16,-3 8-113-16,1 2-52 15,-2 6-83-15,4-6-22 0,0 9-16 16,0 54 2-16,4-16-3 16,1 6 0-16,-2 16-1 15,-1 1 1-15,2 7 0 16,-4-1 2-16,0-22 1 16,6-6 0-1,0-19-74-15,1-12-76 0,-7-13-211 16</inkml:trace>
  <inkml:trace contextRef="#ctx0" brushRef="#br0" timeOffset="47213.3161">20071 9707 843 0,'-4'0'387'0,"9"-1"-178"0,11-1-53 16,31-4-34-16,20 0-9 16,25 0 15-16,13 3-4 15,2 3-42-15,-7 0-16 16,-22 3-39-16,-16 0-8 16,-27-1-2-16,-11 0-3 15,-15 1-8-15,-8-1-73 16</inkml:trace>
  <inkml:trace contextRef="#ctx0" brushRef="#br0" timeOffset="63910.2865">20327 12918 562 0,'-3'1'329'0,"2"4"4"0,9 2-108 15,21-2-59-15,9 6 4 16,22-1-23-16,8 2-27 15,9 0-34-15,2-1-20 16,-15-3-26-16,-7-4-9 16,-23-4-76-16,-6-3-165 15</inkml:trace>
  <inkml:trace contextRef="#ctx0" brushRef="#br0" timeOffset="64709.2823">20536 13822 787 0,'-1'-6'435'0,"-1"-3"-58"15,0 4-128-15,-3 10-130 16,3 9-41-16,-1 20-66 16,5 13-8-16,4 17 19 15,0 4-1-15,3 0-1 16,-2-6 2-16,-1-11-7 16,-1-6-7-16,2-15-107 0,0-8-97 15</inkml:trace>
  <inkml:trace contextRef="#ctx0" brushRef="#br0" timeOffset="64982.7752">20347 14131 670 0,'16'-1'387'0,"20"-8"-17"16,13 3-62-16,21 0-94 16,5 1-46-16,11 5-89 15,-3 0-41-15,-20 7-15 16,-17-2 11-16,-31 3-261 15</inkml:trace>
  <inkml:trace contextRef="#ctx0" brushRef="#br0" timeOffset="78823.8515">20449 15842 918 0,'4'-11'455'0,"3"-4"-134"16,-3 6-72-16,-4 12-94 15,2 9-44-15,-8 12-63 16,2 7-14-16,3 12-11 0,-5 7-5 16,7 3-13-16,2 2 2 15,0-2-3-15,-2-7 1 16,2-11-16-16,5-8-61 16,-4-15-164-16,-1-6-153 15</inkml:trace>
  <inkml:trace contextRef="#ctx0" brushRef="#br0" timeOffset="79025.8493">20176 16026 1216 0,'4'-2'502'0,"12"-3"-311"16,11 5-55-16,24 6-35 15,8 0-18-15,13-1-10 16,-2 1-15-16,-3-9 2 16,-2-3-111-16</inkml:trace>
  <inkml:trace contextRef="#ctx0" brushRef="#br0" timeOffset="79618.8498">20239 17228 1138 0,'7'0'514'0,"7"-1"-245"16,26 1-113-16,7 3-4 16,16 1-51-16,7 2-21 15,-4 1-26-15,-2-1-13 16,-2-4-17-16,-7-3-1 15,-12-7-35-15,-1-1-106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8:59:40.46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19965 6098 1409 0,'-5'-4'204'15,"-5"2"-66"-15,5 5-168 0</inkml:trace>
  <inkml:trace contextRef="#ctx0" brushRef="#br0" timeOffset="2.64652E6">15144 13994 460 0</inkml:trace>
  <inkml:trace contextRef="#ctx0" brushRef="#br0" timeOffset="2.64969E6">14886 13778 683 0,'0'-19'276'0,"1"-22"-273"15,0-1-211-15</inkml:trace>
  <inkml:trace contextRef="#ctx0" brushRef="#br0" timeOffset="2.65507E6">16127 11125 548 0,'-6'-15'14'16</inkml:trace>
  <inkml:trace contextRef="#ctx0" brushRef="#br0" timeOffset="2.65567E6">15995 7456 589 0,'1'-7'297'0,"4"-4"-104"15,0 3-61-15,-5 6-110 16,0 1-109-16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9:30:53.83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4167 14246 16 0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5T09:50:06.0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10960 2984 1220 0,'-32'11'547'0,"-23"12"-280"0,1 21-115 15,9 14-38-15,11 19-67 16,19 9-23-16,25-4-22 16,10-7-4-16,28-20-8 15,2-14 7-15,12-20-116 16,6-12-77-16</inkml:trace>
  <inkml:trace contextRef="#ctx0" brushRef="#br0" timeOffset="371.2804">11272 3137 1122 0,'-8'1'482'16,"-8"3"-266"-16,1 17-109 0,-1 6-37 15,-1 21-36-15,2 7-8 16,3 2-12-16,-2 0-1 16,10-18-5-16,2-10-5 15,9-20 0-15,5-9 9 16,0-15 10-16,4-9 5 16,-2-20 6-16,-4-3-5 15,-1-14-9-15,-2 1-2 16,0 9-9-16,2 6-4 0,-2 20 17 15,-3 8-6-15,1 19-3 16,4 9 1-16,3 14-18 16,-1 10 5-16,4 10 4 15,2 6 0-15,0 8 0 16,0-4 2-16,-7-8 1 16,-3-5-1-16,0-14 0 15,-2-2-12-15,2-15-158 16,0-9-192-16</inkml:trace>
  <inkml:trace contextRef="#ctx0" brushRef="#br0" timeOffset="528.4187">11213 3335 1154 0,'11'-2'441'0,"6"-3"-320"0,9 0-41 16,18-1-34-16,-2 0-15 15,8 5-29-15,-2-1-95 16</inkml:trace>
  <inkml:trace contextRef="#ctx0" brushRef="#br0" timeOffset="706.5086">11618 3016 1113 0,'14'7'505'15,"5"7"-224"-15,5 24-119 16,5 16-6-16,-9 32 6 16,-3 11 2-16,-16 0-17 15,-10-7-24-15,-4-20-53 16,-7-7-22-16,-9-10 94 16</inkml:trace>
  <inkml:trace contextRef="#ctx0" brushRef="#br0" timeOffset="2884.2079">2244 8902 787 0,'-2'-4'394'0,"-8"-7"-129"16,0 3-45-16,-13-1-89 15,-6 2-36-15,-10 3-46 16,-4-1-15-16,-5 2-11 16,-1-1-8-16,9 4-16 15,7 5-12-15,21 5-34 16,12 5-9-16,25 5-11 16,12 0 4-16,13 6 36 15,1 1 10-15,-10 5 24 16,-9 2 22-16,-24 2 35 15,-9 3 11-15,-25 4 10 16,-9-2-13-16,-9 0-28 0,-2-6-9 16,2-13-6-16,8-6-3 15,14-11-8-15,9-5-18 16,19 0-23-16,9 0-6 16,18 7-5-16,5 1 13 15,7 7 13-15,0 1 5 16,4-3 5-16,4-3-57 15,-2-12-461-15</inkml:trace>
  <inkml:trace contextRef="#ctx0" brushRef="#br0" timeOffset="3407.3682">2283 9141 819 0,'1'0'338'0,"5"0"-173"15,7 0-67-15,19-1-46 16,6 0-4-16,10-2-28 16,-5 3-8-16,-12 0-1 15,-5 3 2-15,-15-2 6 16,-8 1 6-16,-13 2 2 16,-9-1-2-16,-13 5-13 15,0 4-7-15,1 4-7 0,4 4-5 16,9 0-5-16,6 4-1 15,12 2-1-15,7-3 2 16,13-6 9-16,7-4 2 16,8-11 6-16,6-4 4 15,-10-12 4-15,-4-3 2 16,-4-6 2-16,-4 1-1 16,-1 3 4-16,-5 4 5 15,-8 10-8-15,-1 3 6 16,0 9-3-16,-1 5-5 0,-3 3 8 15,-1 4-4-15,-2 0-6 16,-1-1-1-16,5-4-2 16,-1-6 4-16,3-11 12 15,1-8 1-15,4-9-5 16,7-2-6-16,7-2-19 16,4 5-6-16,1 9-6 15,-3 4-1-15,-2 11 0 16,-2 5 4-16,-5 8 7 15,-1 5 4-15,-6 6 24 16,-2 1-55-16,-3 0-322 16</inkml:trace>
  <inkml:trace contextRef="#ctx0" brushRef="#br0" timeOffset="3656.5675">2916 9198 961 0,'5'-6'468'15,"4"-6"-173"-15,1 7-84 16,6 7-100-16,0 5-40 16,-2 12-40-16,2 4-9 15,-9 12-3-15,-2 2-3 16,1-6-3-16,-3 0-2 0,6-15 0 16,4-8 6-16,1-15 10 15,3-12 5-15,9-16 2 16,-3-5-2-16,3 2-6 15,-6 2-5 1,-8 12-48-16,0 8-88 0</inkml:trace>
  <inkml:trace contextRef="#ctx0" brushRef="#br0" timeOffset="4234.8614">3888 9075 905 0,'8'4'376'0,"7"11"-218"16,-1 4-44-16,-5 15-13 16,-6 4-21-16,-8 3-26 15,-1 1-6-15,-2-6-24 16,2-10-1-16,5-13-32 0,0-11-14 16,6-16-13-16,0-8-32 15,10-8 19-15,0-2 10 16,5 1 4-16,-2 3 29 15,-6 4 5-15,1 5 1 16,-13 9-3-16,0 6 1 16,-2 9 14-16,0 5 7 15,0 8 15-15,2 3 2 16,5 2-11-16,-2 1-7 16,10 0-11-16,5-1-1 0,3-4-7 15,8-3-40-15</inkml:trace>
  <inkml:trace contextRef="#ctx0" brushRef="#br0" timeOffset="4504.4906">4554 9162 833 0,'-10'9'432'0,"-9"14"-130"16,-7 2-84-16,-9 7-116 15,-2-2-32-15,-11-9-32 16,5-4-10-16,3-14-4 15,9-5-3-15,9-17-11 16,6-3-5-16,11-6-12 16,4-2-4-16,6 4-8 15,5 4 4-15,10 11 12 0,1 6 3 16,11 13 18-16,-2 6 1 16,1 10 1-16,-2 5-2 15,-3 2-8-15,1 3 1 16,-6-7-35-16,4-2-75 15</inkml:trace>
  <inkml:trace contextRef="#ctx0" brushRef="#br0" timeOffset="4695.3693">4671 9168 773 0,'4'-4'431'15,"4"0"-8"-15,8-1-324 16,11 1-34-16,6 6-37 16,3 0-10-16,0 4-10 15,-6-2 0-15,-11 1-169 16</inkml:trace>
  <inkml:trace contextRef="#ctx0" brushRef="#br0" timeOffset="4855.4846">4762 9187 1039 0,'-1'8'442'0,"-4"11"-243"0,4 1-46 15,3 7-70-15,3 1-26 16,6-3-37-16,4-1-7 16,5-5-58-16,-2-8-117 15</inkml:trace>
  <inkml:trace contextRef="#ctx0" brushRef="#br0" timeOffset="5139.7691">5265 9200 785 0,'-1'7'449'16,"-2"5"-78"-16,-12 9-153 15,3 2-49-15,-18 3-77 16,-2-1-29-16,-1-7-33 15,-11-6-4-15,15-12-7 16,3-7-8-16,8-11-24 16,6-3-10-16,12-4-12 15,4 0 3-15,8 3 10 16,2 4 1-16,4 8-7 16,0 6 0-16,7 8 7 15,0 8 8-15,-1 8 13 16,2 5 6-16,-7 6 0 15,0 2 21-15,-4-3-208 16</inkml:trace>
  <inkml:trace contextRef="#ctx0" brushRef="#br0" timeOffset="5288.0872">5157 8976 1174 0,'-3'0'474'0,"-7"3"-268"0,10 13-182 16,4 9-80-16</inkml:trace>
  <inkml:trace contextRef="#ctx0" brushRef="#br0" timeOffset="5888.7849">5648 9178 591 0,'-2'-6'342'0,"-6"-6"-33"16,-6-1-57-16,-7 7-84 15,-3 5-42-15,-5 3-69 16,5 7-26-16,7 11-41 15,4 5-11-15,12 12-9 16,6 5 1-16,11-1 15 16,8-1 6-16,4-13 8 15,-1-6 3-15,-5-15 9 16,-5-6 36-16,-12-7 52 16,-5-7 7-16,-13-3 5 15,-6-3-34-15,-1-1-55 0,3 3-12 16,6 4-96-16,6 0-100 15</inkml:trace>
  <inkml:trace contextRef="#ctx0" brushRef="#br0" timeOffset="6052.7536">5724 9147 868 0,'4'-1'415'15,"13"-3"-135"-15,10 4-119 0,14 3-69 16,8 0-26-16,-2 3-34 15,-5-4-6-15,-7 0-5 16,-5 0-3-16,-7-2-95 16,-4-4-91-16</inkml:trace>
  <inkml:trace contextRef="#ctx0" brushRef="#br0" timeOffset="6204.0545">5970 9124 672 0,'-5'11'362'15,"-4"11"-99"-15,6 11-106 16,-4 1-39-16,4 8-59 16,3-3-22-16,7-5-22 15,7-4-16-15,14-19-176 16,4-10-174-16</inkml:trace>
  <inkml:trace contextRef="#ctx0" brushRef="#br0" timeOffset="6450.0912">6407 9169 644 0,'-2'7'387'16,"-10"11"-66"-16,-3 7-44 16,-13 10-129-16,-5 2-50 15,-5-1-52-15,0-5-12 16,8-14-4-16,2-9 1 0,6-16-3 16,4-9-4-16,3-10-12 15,6-3-7-15,9 4-10 16,5-2-5-16,10 10-6 15,1 5 4-15,4 12 8 16,2 7 5-16,3 12 7 16,5 6 0-16,3 7-1 15,0 2 1-15,3-2-55 16,-3-3-93-16</inkml:trace>
  <inkml:trace contextRef="#ctx0" brushRef="#br0" timeOffset="6748.1235">6859 9178 984 0,'-14'-8'461'0,"-22"-11"-192"0,-1 8-63 15,-2 4-90-15,1 7-39 16,9 12-49-16,2 5-18 15,8 11-16-15,2 3-6 16,13 2-5-16,8-1 4 16,12-4 8-16,8-7 4 15,5-7 6-15,0-5 3 16,-4-8 9-16,-8-1 7 16,-8-6 12-16,-8-1-4 0,-7-7-62 15,-2-3-63-15,-1-6-278 16</inkml:trace>
  <inkml:trace contextRef="#ctx0" brushRef="#br0" timeOffset="6974.0478">6891 9193 785 0,'6'8'422'0,"5"12"-86"16,-6 2-47-16,-4 2-102 16,-1 1-42-16,0-4-78 15,0-3-24-15,1-6-28 16,3-9-2-16,10-6-1 15,3-9-1-15,9-8-3 16,4-1-4-16,6 1-5 16,2 4-2-16,1 11-6 0,-2 5 0 15,-13 11 2-15,-5 10 5 16,-13 9 14-16,-4 3 4 16,-2 4 0-16,-1-3-8 15</inkml:trace>
  <inkml:trace contextRef="#ctx0" brushRef="#br0" timeOffset="7369.1543">8170 8784 917 0,'-23'-6'441'16,"-17"-4"-179"-16,-2 22-120 16,-1 23-42-16,10 29-63 0,4 12-24 15,16 12-12-15,11-1 0 16,13-9 2-16,9-2 0 16,14-13 1-16,6-10 5 15,12-20-37-15,5-16-42 16,5-24-191-16</inkml:trace>
  <inkml:trace contextRef="#ctx0" brushRef="#br0" timeOffset="7694.6241">8453 9105 813 0,'-10'5'450'0,"-10"4"-67"0,3 18-239 16,1 7-43-16,5 8-49 15,1 3-9-15,5-6-18 16,5-7-4-16,0-13-2 15,4-10 10-15,-1-17 13 16,3-9 4-16,9-15-2 16,0-6-11-16,3-10-12 15,0-4-2-15,-3-2-6 16,1 3-3-16,-2 10-10 16,2 11-5-16,-6 15-24 15,1 14 3-15,-2 17 11 16,1 10 2-16,5 15 22 15,-6 2 0-15,18 5-7 16,1-3 1-16,-2-4 2 16,9-4 1-16,-20-11 5 0,-5-4-7 15,-10-9-94-15,-6-7-110 16</inkml:trace>
  <inkml:trace contextRef="#ctx0" brushRef="#br0" timeOffset="7834.8182">8424 9186 894 0,'3'-1'413'0,"6"-1"-163"0,8 0-163 16,10-2-35-16,11 0-34 15,3 0-3-15,8 1-116 16,-2 1-222-16</inkml:trace>
  <inkml:trace contextRef="#ctx0" brushRef="#br0" timeOffset="7989.2083">8881 8979 779 0,'4'-3'466'16,"5"-3"-63"-16,2 16-165 16,5 9-68-16,3 18-52 15,-2 7-18-15,-4 11-20 16,-8 3 0-16,-12 4-15 16,-9 3-11-16,-4-6-15 15,-1-4-31-15,5-20-403 16</inkml:trace>
  <inkml:trace contextRef="#ctx0" brushRef="#br0" timeOffset="8330.2555">9588 9398 993 0,'-11'20'406'0,"-14"19"-254"16,-1-1-71-16,6-11-186 16</inkml:trace>
  <inkml:trace contextRef="#ctx0" brushRef="#br0" timeOffset="8697.7532">10048 9231 1213 0,'-13'0'470'0,"-1"9"-347"31,7-4-53-31,1 1-63 0,-9 21-11 0,17 15-4 16,11 5 6-16,14-16 11 15,3-3 4-15,2-14 6 16,-3-9 6-16,-4-11 21 16,-4-11 6-16,-7-14 8 15,-8-7-2-15,-9-11-14 16,-5-4-4-16,-12-6 3 15,0 0-4-15,11-2-17 16,9 0-11-16,18 2-25 16,11 6-6-16,0 15-1 15,-1 10-26-15,-3 27-122 16,-6 7-112-16</inkml:trace>
  <inkml:trace contextRef="#ctx0" brushRef="#br0" timeOffset="9221.3312">10456 9113 1078 0,'-8'0'431'16,"-7"3"-290"-16,3 1-59 15,8 3-60-15,4 0-19 0,8 5-10 16,4-1 0-16,8 1 9 15,-2-1 4-15,-2-6 5 16,-4-4 2-16,-6 0 7 16,-4-1 6-16,-9 0 0 15,-4 1-4-15,-16-1-8 16,-3 0-7-16,-1 5-13 16,2 2-2-16,7 6-8 15,8 5-7-15,7 4 5 16,5 2 0-16,9 0 10 15,2-1 7-15,7-4 11 16,3-6 7-16,3-8 10 16,2-5 4-16,3-9 0 15,0-5-2-15,-1-7-3 16,-1-3-5-16,-4 1 21 16,-5 2-1-16,-3 8-7 0,-2 2-3 15,1 10-33-15,3 2-7 16,0 11-1-16,1 2-1 15,1 3 7-15,-4 0 3 16,2-3 3-16,-3-1 4 16,-2-11 35-16,0-4 19 15,6-11 25-15,1-5 4 16,-4-5-32-16,2 1-18 16,-7 3-99-16,2 4-65 0</inkml:trace>
  <inkml:trace contextRef="#ctx0" brushRef="#br0" timeOffset="9700.8585">11692 9198 663 0,'1'2'366'0,"-1"4"-67"15,-5 13-110-15,-9 5-24 16,-11 13-30-16,-6 1-20 16,-11 3-46-16,3-2-10 15,5-11-24-15,1-9 0 16,10-16 3-16,2-13-2 16,4-14-14-16,6-7-11 0,9-12-15 15,7 3-7-15,12 4-7 16,6 7-3-1,5 16-14-15,0 6-4 0,3 18 9 16,0 9 3-16,-2 21 19 16,-2 8 8-16,-1 6 7 15,-2-1 0-15,-2-13-56 16,-1-8-85-16</inkml:trace>
  <inkml:trace contextRef="#ctx0" brushRef="#br0" timeOffset="10080.36">11840 9210 852 0,'4'-1'424'0,"2"5"-121"0,-1 7-112 16,0 13-78-16,-3 11-24 16,-1 6-41-16,-1 1-15 15,0-4-15-15,4-7-2 16,-1-12-30-16,3-10-29 15,3-14-50-15,2-9-26 16,2-10 3-16,4-4 26 16,-2-4 45-16,4 2 22 0,-4 1 25 15,0 4 3 1,-1 7 0-16,-7 3 13 0,-5 11 29 16,-3 4-2-16,-13 5 4 15,2 4-9-15,-5 1-14 16,2 2 3-16,7 5-5 15,3-2-6-15,8 2-14 16,5 1-2-16,8-2 1 16,5 2 3-16,8 2-10 15,3-3-36-15,5 2-131 16,0-7-95-16,-1-6-158 16</inkml:trace>
  <inkml:trace contextRef="#ctx0" brushRef="#br0" timeOffset="10464.3977">12314 9409 401 0,'5'-12'319'15,"2"-6"-7"-15,-11-4-43 16,0-5-34-16,-11-2-73 0,1-1-18 16,1-1-62-16,-5 2-21 15,5 16-65-15,-3 7-11 16,-1 15-17-16,0 7-7 16,-1 6 23-16,3 5-3 15,8 3-2-15,6 4 5 16,7-3 12-16,6-2 5 15,6-8 9-15,0-8 3 16,6-11 3-16,-3-6 2 16,4-11 0-16,2-1-1 0,-9-4 1 15,2-1 0-15,-11 3 1 16,-7 3-1-16,-2 5 0 16,-2 5-3-16,-2 4-12 15,0 2-4-15,3-1-8 16,0 0 1-16,2 7 9 15,4 8 9-15,22 29 22 16,-8-31 11-16,-2-2 22 16,3 0 1-16,-4-9-11 15,-2 0-7-15,-4-5-13 16,0-6-8-16,1-4-108 16,-2-4-95-16</inkml:trace>
  <inkml:trace contextRef="#ctx0" brushRef="#br0" timeOffset="10592.5727">12491 9037 1200 0,'-12'-5'579'0,"4"-5"-248"0,3 5-92 15,-4 2-184-15,15 7-47 16,0 11-104-16,-1 5-105 16</inkml:trace>
  <inkml:trace contextRef="#ctx0" brushRef="#br0" timeOffset="10958.8164">12721 9149 1033 0,'-3'-6'533'16,"-2"-6"-192"-16,4 13-173 0,-1 10-48 15,3 24-93-15,-2 9-17 16,2 28 9-16,4 13-3 16,-2 0 0-16,7 3-2 15,-5-22-1-15,-2-7-22 16,3-16-133-16,-5-5-123 16</inkml:trace>
  <inkml:trace contextRef="#ctx0" brushRef="#br0" timeOffset="11112.4584">12711 9444 713 0,'10'-8'299'0,"15"-10"-150"16,12 5-120-16,16 4-46 15,10 1-143-15</inkml:trace>
  <inkml:trace contextRef="#ctx0" brushRef="#br0" timeOffset="11412.849">13210 9238 556 0,'-9'-10'393'15,"-2"-5"11"-15,-8 0-149 16,-4 3-50-16,0 5-64 16,-7-2-29-16,8 7-59 15,4 2-32-15,9 1-32 0,6 5-15 16,5 4-4-1,6 1 6-15,8 3 9 0,4-1 14 16,-3-5 4-16,-1-1 4 16,-9-4 3-16,-2 0 2 15,-6-3 2-15,-6 0-1 16,-8 3-4-16,-7 2-3 16,1 3-3-16,0 2 4 15,12 5 1-15,7-1 7 0,8 7 11 16,6 0-1-1,9-2 5-15,4 1-5 0,8-8-9 16,6-2-10-16,17-13-251 16</inkml:trace>
  <inkml:trace contextRef="#ctx0" brushRef="#br0" timeOffset="11818.0133">14033 9107 1008 0,'-1'1'411'0,"0"3"-214"0,4 19-128 16,3 10-36-16,4 16 13 15,-2 5-5-15,-2 2-11 16,0-3-7-16,-4-12 4 16,3-10-23-16,4-14-127 15,-2-16-228-15</inkml:trace>
  <inkml:trace contextRef="#ctx0" brushRef="#br0" timeOffset="11997.3426">14222 9160 822 0,'-3'-4'419'0,"-3"-1"-167"16,-3 5-70-16,-4 10-106 16,0 4-35-16,-5 5-6 15,-1 0-5-15,8 1-21 16,3-4-5-16,12 6-10 0,6-2 0 16,6 0 8-16,9 3 4 15,13-11-10-15,6-1-54 16</inkml:trace>
  <inkml:trace contextRef="#ctx0" brushRef="#br0" timeOffset="12261.1526">14711 9193 949 0,'-5'0'478'16,"0"5"-145"-16,-8 6-72 0,-7 8-133 16,-4 5-20-16,-13 2-50 15,3 1-17-15,-4-4-19 16,3-5-1-16,7-15 1 15,-2-6-11-15,8-14-15 16,6-6-8-16,5-1-16 16,8 2 2-16,5 6 2 15,9 5-9-15,9 11 3 16,4 6 7-16,8 14 19 16,2 7 10-16,3 11 7 15,-5 3-1-15,-2-3-3 16,-9-4 2-16,-5-17-122 15,-2-9-70-15</inkml:trace>
  <inkml:trace contextRef="#ctx0" brushRef="#br0" timeOffset="12382.1512">14580 8970 1091 0,'1'-2'432'0,"2"-7"-278"16,6 14-134-16,4 4-44 15</inkml:trace>
  <inkml:trace contextRef="#ctx0" brushRef="#br0" timeOffset="12635.8049">14831 9269 829 0,'-5'14'419'16,"-2"10"-129"-16,-1-1-125 15,1-3-34-15,3-9-41 16,-1-5-8-16,4-6-23 15,1-10-12-15,5-11-14 16,1-4-11-16,7-10-21 16,3 2-1-16,6 3-4 15,4 2-5-15,1 11-3 16,2 5 0-16,-5 12 6 16,-3 6 5-16,-6 13 3 15,-2 6 2-15,-6 8-1 16,0 4 15-16,-2 1-157 15,3-2-206-15</inkml:trace>
  <inkml:trace contextRef="#ctx0" brushRef="#br0" timeOffset="12888.202">15376 9276 834 0,'-8'-13'453'0,"-8"-13"-117"15,-7-1-111-15,-5 1-44 16,-3 3-59-16,1 8-27 16,-1 7-52-16,4 6-16 15,8 11-26-15,-1 3-7 0,10 10-3 16,4 2 0-16,6 4 5 16,4-1 1-16,9-1 4 15,2-2 0-15,11-5 3 16,5-7 9-16,5-10-80 15,1-6-79-15</inkml:trace>
  <inkml:trace contextRef="#ctx0" brushRef="#br0" timeOffset="13045.465">15466 9179 934 0,'2'-2'561'16,"-2"-4"-131"-16,0 7-204 15,0-1-75-15,0 0-115 16,0 20-12-16,5 39-4 15,-3-29-4-15,6 1-7 16,-1-2-16-16,5-5-149 0,0-1-96 16</inkml:trace>
  <inkml:trace contextRef="#ctx0" brushRef="#br0" timeOffset="13489.4811">15843 9341 1037 0,'-6'-10'470'0,"-6"-12"-209"16,-2-1-41-16,-4-2-81 16,-2-4-24-16,-3 4-50 15,-2 4-19-15,0 7-30 16,3 7-10-16,6 8-17 16,-1 6-10-16,10 11-5 15,0 1 1-15,2 3 4 16,8 4 5-16,5 0 8 15,3-2 3-15,9-3 5 16,2-6 1-16,5-10-6 16,1-5-23-16,4-12-40 15,-2-3-5-15,-4-3 11 16,-4-4 23-16,-6-1 46 16,-6 0 14-16,-2 3 26 15,0 5 5-15,-2 9 4 16,3 6-11-16,2 8-25 15,0 8-6-15,5 10-8 16,-1 5 0-16,1 4-1 16,-2-4 1-16,0 0 1 0,-4-8 3 15,0-13 39-15,0-4 21 16,2-15 17-16,3-5 0 16,-5-8-37-16,-2-3-15 15,2-3-109-15,-2 3-42 16</inkml:trace>
  <inkml:trace contextRef="#ctx0" brushRef="#br0" timeOffset="13952.0854">16686 9252 757 0,'7'-4'367'0,"10"0"-119"0,3 6-28 16,2 10-54-16,-4 3-29 16,-9 9-57-16,-4 2-18 15,-6 0-26-15,-4-4-4 16,2-7-7-16,-2-10-3 16,10-10 4-16,5-7-3 15,13-13-5-15,7-4-3 16,6 2-15-16,-2 3 0 15,-5 11-8-15,-6 9-2 16,-4 7 5-16,-3 9 3 0,-6 15 6 16,1 3 4-16,-11 8 0 15,-5-3 0-15,-2-4-56 16,0-5-65-16</inkml:trace>
  <inkml:trace contextRef="#ctx0" brushRef="#br0" timeOffset="14106.0695">16851 9000 960 0,'-4'-8'396'0,"-4"-11"-247"16,4 7-81-16,6 10-156 15,4 1-212-15</inkml:trace>
  <inkml:trace contextRef="#ctx0" brushRef="#br0" timeOffset="14251.4947">16992 9093 883 0,'18'20'436'0,"9"17"-190"16,9 19-79-16,3 11-47 16,6 10-70-16,3 5-20 0,-6-6-10 15,-6-11-24-15,-7-17-109 16,-3-13-102-16</inkml:trace>
  <inkml:trace contextRef="#ctx0" brushRef="#br0" timeOffset="14453.6003">17396 9234 1081 0,'-8'-6'517'15,"-6"-7"-223"-15,-9 9-111 16,0 8-43-16,-9 13-67 15,-8 10-19-15,-1 28-32 16,-7 7-7-16,-2 9-6 16,5-1-1-16,4-10-3 15,5-8-42-15,9-6-138 16,9-10-130-16</inkml:trace>
  <inkml:trace contextRef="#ctx0" brushRef="#br0" timeOffset="14806.4908">17560 9249 851 0,'-4'-6'406'0,"-3"-5"-179"15,3 4-66-15,-7 10-116 16,6 7-35-16,-1 11-27 16,6 3 0-16,7 6 16 15,1-1 5-15,10 0 19 16,2-3 11-16,6-10 24 16,2-3 12-16,1-13 32 15,-6-8 17-15,-9-6 25 16,-9-7-2-16,-10-9-30 15,-6 0-24-15,-8-1-51 16,-2 3-13-16,0 9-25 16,4 6 2-16,1 11-127 15,-5 5 59-15</inkml:trace>
  <inkml:trace contextRef="#ctx0" brushRef="#br0" timeOffset="36946.3847">18123 9368 718 0,'6'-4'369'0,"6"-8"-96"0,-4 17-146 16,-4 7-29-16,-9 14-21 16,-10 5-13-16,-7 6-16 15,2-3 1-15,3-13-205 16</inkml:trace>
  <inkml:trace contextRef="#ctx0" brushRef="#br0" timeOffset="37295.0955">18684 9202 520 0,'9'0'344'0,"7"1"31"0,-4 5-158 15,-11 11-62-15,-5 2-23 16,-13 7-37-16,-6 2-15 15,-7 0-43-15,-2-2-9 16,6-10-18-16,1-6-23 16,8-17-35-16,2-6-9 15,1-12 1-15,2-1 22 16,2-4 27-16,5 0 5 0,7 6 20 16,3 5 7-1,10 8-1-15,0 9 2 0,6 15-11 16,2 6-5-16,7 21 2 15,1 8 1-15,-2 4-5 16,-5-2 0-16,-8-13-44 16,-3-7-101-16</inkml:trace>
  <inkml:trace contextRef="#ctx0" brushRef="#br0" timeOffset="37431.3426">18593 9037 1206 0,'0'-2'438'0,"2"2"-384"0,4 3-13 15</inkml:trace>
  <inkml:trace contextRef="#ctx0" brushRef="#br0" timeOffset="37713.8125">18966 9359 1008 0,'9'3'433'16,"18"4"-244"-16,-9-7-49 0,3-5-61 15,-2-7-20-15,-10-11-14 16,8 0-7-16,-10-1-9 16,-6 0-3-16,-10 0-17 15,-5 6-13-15,-4 10-27 16,-1 9-5-16,4 14 2 15,1 6 8-15,2 8 12 16,5 3 2-16,7 9 2 16,4 4-1-16,7 7 3 15,-4-3 3-15,2-4 5 16,-1-6 2-16,0-11-35 16,0-3-92-16</inkml:trace>
  <inkml:trace contextRef="#ctx0" brushRef="#br0" timeOffset="38019.2869">19461 9251 845 0,'-3'5'385'0,"-7"16"-183"0,-4 4-46 16,-10 5-79-16,-7 4-26 15,-1-10-25-15,-1-4-3 16,8-17-41-16,3-6-23 0,4-17-10 16,1-6-2-16,7-4 43 15,2 1 31-15,8 7 23 16,8 7 11-16,13 13 2 16,3 3-10-16,6 17-10 15,2 9-11-15,1 10-9 16,1 9-1-16,-4-1-6 15,-3-3 0-15,-3-9-177 16</inkml:trace>
  <inkml:trace contextRef="#ctx0" brushRef="#br0" timeOffset="38463.4305">20218 9094 784 0,'-2'-5'424'0,"-2"-5"-122"0,-5 9-152 16,-2 2-44-16,-2 9-92 15,3 3-22-15,6 4-7 16,6 3 3-16,12-3 5 16,6-1 3-16,4-3 5 15,4-2 3-15,-7-6 6 16,-5-4 10-16,-13-3 9 16,-6-4-3-16,-18-3-6 15,-4 1-9-15,-10 4-4 16,0 3 4-16,8 7 0 15,3 8-5-15,12 3-6 16,7 3-4-16,9 2 3 16,6-3 5-16,10 2 7 15,3-4 2-15,5-1 1 16,-1-3-1-16,-1-8 17 16,-6-4-67-16</inkml:trace>
  <inkml:trace contextRef="#ctx0" brushRef="#br0" timeOffset="38604.132">20208 8927 1234 0,'-1'-6'478'16,"-2"-4"-353"-16,3 6-75 16,5 5-136-16,3 5-130 15</inkml:trace>
  <inkml:trace contextRef="#ctx0" brushRef="#br0" timeOffset="38748.8407">20353 9082 754 0,'15'18'442'0,"10"14"-80"0,4 14-182 15,-3 6-55-15,0 10-75 16,-2 0-12-16,-6-4-15 16,2-4-6-16,-3-20 20 15,-2-7-66-15,1-14-145 16,-5-11-192-16</inkml:trace>
  <inkml:trace contextRef="#ctx0" brushRef="#br0" timeOffset="38919.0023">20652 9142 879 0,'-7'-1'469'16,"-6"-1"-133"-16,-10 12-151 0,-6 10-63 15,-12 13-43-15,-3 13-6 16,-6 19-29-16,3 3-9 15,6 1-24-15,5-7-44 16,14-14-133-16,8-12-259 16</inkml:trace>
  <inkml:trace contextRef="#ctx0" brushRef="#br0" timeOffset="39541.7875">20896 9234 887 0,'0'-10'422'0,"-2"-14"-151"16,-2 5-66-16,-5 2-68 15,-5 3-39-15,-6 6-63 16,-6-1-19-16,1 10-32 15,2 4-8-15,7 6-4 16,6 5 1-16,10 5 9 16,4 2 5-16,10-1 7 15,4-1 4-15,9-3 3 16,-1-4 5-16,5-8 3 16,-2-6 4-16,-6-7 5 0,-2-6 1 15,-8-5 2 1,-7-1 0-16,-3-5 0 0,-6 1-4 15,-5 4-7-15,4 0-7 16,-4 10-11-16,2 5-15 16,3 6-10-16,-1 6-1 15,5 7 4-15,3 2 12 16,4 3 11-16,3-2 3 16,4-2 4-16,3 0 1 0,8-5 4 15,-2-3 2-15,5-6 9 16,-1-5 1-16,-4-8 5 15,-2-5 2-15,-6-8-3 16,0 0 0-16,-5-2 18 16,-2 3 6-16,-3 5 14 15,-3 7 3-15,-2 10-36 16,-1 5-10-16,-2 13-18 16,1 5-6-16,2 11 10 15,5 9 1-15,4 10-2 16,3 4 0-16,-1 0 0 15,0-5 0-15,-2-13-4 16,-2-8-50-16,-4-11-116 16,-2-8-194-16</inkml:trace>
  <inkml:trace contextRef="#ctx0" brushRef="#br0" timeOffset="39697.2265">21195 9263 1366 0,'7'-2'515'16,"9"1"-394"-16,9 1-69 16,13 3-46-16,1 2-7 15,5 1-55-15,-4-2-89 16</inkml:trace>
  <inkml:trace contextRef="#ctx0" brushRef="#br0" timeOffset="40080.3383">21861 9089 825 0,'-9'-7'433'0,"-15"-5"-103"16,-3 1-105-16,-5 5-116 15,2 4-45-15,6 6-70 16,5 4-12-16,12 7-10 15,7 1-1-15,12 2 10 16,6 0 5-16,10-3 12 16,2 0 4-16,-1-6 7 15,-7-1 2-15,-9-5 7 0,-4-2 7 16,-12-2-6-16,-7-3-3 16,-17-3-9-16,-7 1-4 15,-8 5 15-15,8 2 1 16,7 8 4-16,9 4-1 15,14 5 1-15,2 4 7 16,15 2 9-16,4 1 12 16,8-1 15-16,6-5-3 15,4-2-5-15,-2-7-11 0,5-13-42 16,-2-8-66-16</inkml:trace>
  <inkml:trace contextRef="#ctx0" brushRef="#br0" timeOffset="41038.827">1870 9992 816 0,'10'-5'377'0,"13"0"-160"16,1 6-66-16,-2 14-55 15,-2 7-17-15,-11 12-23 16,-7 5-8-16,-9 9-13 16,-6-3-10-16,3-9-10 15,2-8-5-15,8-19-14 16,6-9-3-16,7-17-3 15,4-7 0-15,6-15 11 16,-2-2 3-16,-1 4 6 16,-1 2 0-16,-11 12-3 0,0 2-2 15,-6 11 8-15,-2 5 2 16,-5 7-6-16,2 7-2 16,1 11-12-16,-3 1-4 15,5 4 4-15,6 1 3 16,8-5 1-16,5 5 0 15,10-5 12-15,-1-2-38 0,7-7-103 16,2-7-74-16,0-8-212 16</inkml:trace>
  <inkml:trace contextRef="#ctx0" brushRef="#br0" timeOffset="41303.8369">2516 10059 562 0,'9'-4'345'0,"8"2"-26"15,-10 3-33-15,-10 12-80 16,-10 4-35-16,-8 6-56 15,-3 1-28-15,-9 1-43 16,-2-3-6-16,-4-13-9 16,1-3-1-16,10-9-7 15,3-5-6-15,6-5-11 16,0-4-6-16,7-1-12 16,4-3-8-16,14 0-10 15,9 6-1-15,0 6 2 16,14 1 9-16,7 15 17 0,2 2 7 15,10 11 10-15,-9 11 0 16,-5 1-2-16,-5 3-1 16,-6-5 21-16,2-6-98 15</inkml:trace>
  <inkml:trace contextRef="#ctx0" brushRef="#br0" timeOffset="41505.5185">2713 10046 1205 0,'10'0'503'15,"9"-1"-301"-15,9 0-119 16,6 0-20-16,8 1-42 16,-2 2-8-16,4-1-4 15,-6 3-23-15,-12-7-193 16,-3-4-220-16</inkml:trace>
  <inkml:trace contextRef="#ctx0" brushRef="#br0" timeOffset="41637.488">2971 10020 723 0,'-5'10'367'0,"-6"11"-107"16,3 2-72-16,7 4-75 15,1 1-32-15,10 3-44 0,4-1-12 16,3-4 1-16,3-2-56 15</inkml:trace>
  <inkml:trace contextRef="#ctx0" brushRef="#br0" timeOffset="41904.7918">3525 10060 1150 0,'-14'14'513'0,"-13"11"-243"0,-11 4-152 15,-4-1-33-15,-6-4-44 16,5-5-11-16,6-8-20 16,4-9-11-16,9-9-17 15,0-5-6-15,5-7-3 16,6 1 5-16,8-3-3 16,7 1-3-16,14 6 17 15,4 1 6-15,7 9 26 16,4 4 13-16,7 14 1 15,1 8 1-15,5 9-11 16,-2 4-7-16,-5-1-51 16</inkml:trace>
  <inkml:trace contextRef="#ctx0" brushRef="#br0" timeOffset="42432.2449">3841 10038 725 0,'-9'-1'383'0,"-14"1"-111"16,0 7-70-16,-5 8-95 15,0 4-33-15,7 10-37 16,2-1-24-16,14 5-27 0,6 0 0 16,15-9 8-16,5 0 11 15,8-12 24-15,1-4 6 16,-6-7 11-16,-2-2 2 15,-16-3 47-15,-6-2 1 16,-13-2-14-16,-8-1-8 16,3-4-102-16,-1 0-83 15</inkml:trace>
  <inkml:trace contextRef="#ctx0" brushRef="#br0" timeOffset="42582.4745">3929 10091 1090 0,'15'2'482'0,"15"-2"-263"16,6 2-66-16,8-1-93 16,1 0-29-16,2 2-17 15,-3-2 24-15,-7-3-168 16,-3 1-166-16</inkml:trace>
  <inkml:trace contextRef="#ctx0" brushRef="#br0" timeOffset="42745.9232">4179 10106 792 0,'-5'8'437'0,"-6"4"-62"15,6 1-227-15,-2 4-35 16,4 0-61-16,5 3-19 16,3 0-24-16,2 2-2 15,5 1-99-15,-2-3-145 16</inkml:trace>
  <inkml:trace contextRef="#ctx0" brushRef="#br0" timeOffset="43040.8852">4452 10264 1132 0,'6'2'489'0,"12"-1"-265"16,1 1-42-16,3-2-85 15,1 0-26-15,3-5-25 16,-4-5-6-16,1-3-3 15,-5-3 4-15,-9-5-7 16,-3 3-3-16,-16-3-26 16,-9-1-19-16,-6 5-26 15,0 3-12-15,-1 9-1 16,5 10 9-16,-2 9 5 16,3 5 8-16,2 10 13 15,4 3 4-15,11 13 16 16,3 3 11-16,12 10 14 15,-2 5 2-15,0-5-5 16,2 0-6-16,-12-6-7 16,4-1-2-16</inkml:trace>
  <inkml:trace contextRef="#ctx0" brushRef="#br0" timeOffset="43848.4467">4946 10036 842 0,'-19'-1'432'15,"-14"-2"-160"-15,0 4-132 16,6 5-43-16,11 3-70 15,5 2-16-15,11 0-15 16,5 4-6-16,10-2-2 0,8 0 3 16,4-4 10-16,2-3 4 15,-5-2 6-15,-6-4 3 16,-6 0 12-16,-9-3 7 16,-4-3-2-16,-9 1-5 15,-9 0-13-15,-6 1-10 16,-8 5-7-16,3 5-5 15,5 4-7-15,9 4-2 16,11 4-1-16,3 0 2 16,10 2 3-16,6-3 3 0,9 0 6 15,4 2 2-15,-2-7 3 16,1 0 2-16,-8-7 4 16,3-5 2-16,-3-4 5 15,-2-5 1-15,2-3 0 16,-6 0-4-16,-4 0-4 15,-2 5-3-15,-2 6-3 16,-2 3 1-16,0 6 5 16,3 5 1-16,-4-1 4 15,0 0-2-15,0-1-1 16,-1-6 0-16,0-3 17 16,0-2 9-16,-1-2 4 15,0 1 2-15,0 0-15 16,1-15-9-16,7-39-8 15,1 27-8-15,7 5-11 0,2 3-4 16,4 8 1-16,1 4 4 16,2 8 10-16,1 3 11 15,1 11 11-15,-2 7 5 16,-1 5 2-16,-5 1-5 16,-6 4-11-16,-3-2-16 15</inkml:trace>
  <inkml:trace contextRef="#ctx0" brushRef="#br0" timeOffset="44493.0035">5434 10053 902 0,'-3'1'402'0,"1"1"-215"16,4 2-99-16,-2-4-23 15,0 0-29-15,18 7 8 16,42 10 2-16,-21-15-7 16,-1-3-7-16,-2-6-5 15,-10 0-2-15,-4 3 0 16,-15-1 8-16,-6 3-8 0,-12 4-17 15,-7 2-7-15,-6 4-15 16,0 6 0-16,2 4 4 16,6 4 0-16,7 2 0 15,1-1-1-15,9-1 3 16,5 0 2-16,7-4 4 16,7-1 2-16,6-12 4 15,4-5 3-15,6-12 3 16,-2-8 0-16,-4-5 3 15,-3-2 0-15,-7 2 2 16,-4 2 4-16,-7 6-2 16,-4 3-1-16,-5 7 11 15,-2 4-7-15,-3 9-9 16,-1 3-1-16,3 8-15 16,0 3 1-16,6 3 3 15,1 2 1-15,4-2-40 16,3-4-65-16</inkml:trace>
  <inkml:trace contextRef="#ctx0" brushRef="#br0" timeOffset="44666.6778">5956 10097 812 0,'4'-6'450'16,"1"-4"-83"-16,6 4-111 0,-4 8-136 15,1 6-41-15,-1 13-54 16,1 0-5-16,1 5-6 15,-1 3-3-15,0-2 23 16,-1-3-77-16,1-6-292 16</inkml:trace>
  <inkml:trace contextRef="#ctx0" brushRef="#br0" timeOffset="45166.9232">6249 10051 1052 0,'-5'-1'524'16,"-3"-3"-180"-16,-6 9-208 16,-3 2-60-16,-7 5-60 15,-3 3-6-15,0 0-5 16,2 0-2-16,5-2-5 16,5-2-3-16,11 2-7 0,4 0-1 15,11-3-3-15,2 1 1 16,11-6 1-16,0 1-1 15,10-2-53-15,2-1-17 16,2-3-10-16,5 0 3 16,-11-9 61-16,0 0 21 15,-5-4 21-15,-8 1 33 16,-8 4 34-16,-2 0 15 16,-8 8 6-16,3 5-22 0,-2 5-21 15,-2 5-11-15,0 1-6 16,-3-2-5-16,1-2-13 15,-1-3-5-15,2-6-8 16,1-3 0-16,2-7 1 16,-2 6-2-16,0 0-4 15,5-8-4-15,8-4-8 16,36-27 1-16,-24 34 1 16,2 4 1-16,-3 2 4 15,0 2 0-15,-6 6 0 16,-4 5 1-16,-2 5-1 15,-5 4 1-15,-5 5-4 16,-2 0-11-16,-4 5-122 16,0-4-350-16</inkml:trace>
  <inkml:trace contextRef="#ctx0" brushRef="#br0" timeOffset="45336.6155">6535 9857 1460 0,'-3'-3'617'16,"-2"-3"-382"-16,2 6-107 15,3 17-114-15,4 7-21 16,4 18-25-16,2 5 12 0</inkml:trace>
  <inkml:trace contextRef="#ctx0" brushRef="#br0" timeOffset="45892.1309">7748 10078 661 0,'-12'-2'384'0,"-16"0"-38"16,-6 2-123-16,-9 7-99 15,3 7-33-15,8 6-52 16,6 6-26-16,16 5-31 16,7 1-4-16,20 0 7 15,8-4 5-15,12-6 10 16,3-7 3-16,-2-9 10 16,-7-4 6-16,-12-6 26 15,-12-5 3-15,-13-1-4 16,-7-2-4-16,-6-1-89 15,-1 0-98-15</inkml:trace>
  <inkml:trace contextRef="#ctx0" brushRef="#br0" timeOffset="46183.2423">7835 10115 1228 0,'1'0'476'0,"3"1"-349"15,-3-1-45 1,-2 0-56-16,0 0-10 0,0 0-7 16,1 6-1-16,3 14-4 15,6 26-2-15,2-28 0 16,0-2 1-16,5-3 3 16,14-2 2-16,3-9 25 15,2-1 16-15,-1-4 35 16,-9-3 15-16,-10-3 19 15,-8-3 0-15,-8-2-28 16,-4 2-13-16,-5-6-36 16,-2 1-54-16,3 3-130 15,1 0-110-15</inkml:trace>
  <inkml:trace contextRef="#ctx0" brushRef="#br0" timeOffset="46407.1087">8179 10135 1192 0,'3'2'509'0,"6"9"-270"0,1 6-107 16,2 19-61-16,0 10-23 16,-3 23-22-16,-1 3-6 15,-7 7-11-15,-1-8 0 16,0-14-1-16,0-8-1 15,3-14 6-15,-1-8-51 16,0-15-136-16,3-8-181 0</inkml:trace>
  <inkml:trace contextRef="#ctx0" brushRef="#br0" timeOffset="46547.0866">8220 10330 1350 0,'7'-4'545'0,"15"0"-357"15,3-1-56-15,9 5-68 16,3 2-27-16,1 4 7 16,4 3-73-16</inkml:trace>
  <inkml:trace contextRef="#ctx0" brushRef="#br0" timeOffset="46884.6492">8548 10008 1056 0,'-1'0'458'0,"3"10"-228"16,4 13-98-16,4 25-105 16,2 8 6-16,-7 20-9 15,2 7-6-15,-2-2-7 16,-5-4-5-16,0-21-174 15</inkml:trace>
  <inkml:trace contextRef="#ctx0" brushRef="#br0" timeOffset="47202.3516">8504 9869 1070 0,'30'-5'450'0,"22"-2"-277"15,1 21-84-15,-6 10-25 16,-18 12-25-16,-15-4 5 16,-22 4 2-16,-11 0-1 15,-18-9-12-15,0 2-8 16,7-13-1-16,6-4-2 16,18-11-37-16,9-2-16 15,13-5-14-15,6-1-3 16,10 2 29-16,4 3 8 15,-2 3 1-15,-2 7 1 0,-8 8-2 16,-13 2 0-16,-16 4 10 16,-9 1 2-16,-15-3 8 15,1 1-7-15,9-2-125 16,1-4-158-16</inkml:trace>
  <inkml:trace contextRef="#ctx0" brushRef="#br0" timeOffset="47731.8255">9076 10225 795 0,'1'-9'393'0,"-1"-5"-132"0,-6-2-31 15,-4-2-71-15,-9 4-31 16,-5 4-60-16,0 5-32 15,-2 11-39-15,6 8-15 16,0 9-7-16,3 2 5 16,9 7 7-16,4-2 6 15,9-4 5-15,5-2 3 16,5-11 6-16,5-5 0 16,1-13 6-16,2-6 0 15,2-13-4-15,-2-5-1 16,4-8-3-16,0-1 1 0,1-5 3 15,5 3-2-15,3 4-13 16,1 9 21-16,-8 13 2 16,-4 8 5-16,-7 15 19 15,-6 5-21-15,1 13-5 16,1 3-2-16,3 8-8 16,0 1-1-16,6-1 1 15,-4-1 0-15,-4-11 0 16,-1-3 1-16,-9-8 1 15,1-3 0-15,-6-5 5 16,0-3 8-16,-4-5-11 16,-3-3-23-16,-6-6-53 15,-2 0-22-15,-8 3-3 16,-4 5 21-16,-3 7 46 16,-4 6 14-16,5 3 11 0,5-3 2 15,7-4-123-15</inkml:trace>
  <inkml:trace contextRef="#ctx0" brushRef="#br0" timeOffset="48116.934">9577 10221 921 0,'11'-4'443'0,"9"-4"-163"15,0 4-52-15,-5 8-84 16,2 5-32-16,-4 8-51 16,-4 4-11-16,-3 4-21 15,-4 1-4-15,-2-4-7 16,0-1-4-16,-1-10-5 16,1-4-2-16,2-7 6 15,3-8 1-15,5-11 1 16,2-4 0-16,4-6-9 15,1 3-4-15,-1 4-4 16,1 2-3-16,-4 10-3 16,-2 4 1-16,0 8 2 15,1 8 2-15,-2 7 3 16,1 4 1-16,0 9-1 0,-6 4 0 16,-2 1 0-16,0-1 0 15,-6-7-79-15,2-6-63 16</inkml:trace>
  <inkml:trace contextRef="#ctx0" brushRef="#br0" timeOffset="48301.7728">9780 9870 1156 0,'-1'-5'537'15,"1"-3"-238"-15,0 9-154 16,0 5-58-16,-1 15-26 16,3 9-113-16</inkml:trace>
  <inkml:trace contextRef="#ctx0" brushRef="#br0" timeOffset="50083.4235">10331 10091 1170 0,'1'-2'538'0,"3"-3"-239"16,3 3-61-16,-3 2-109 16,0 0-41-16,0-1-59 15,-4 0-12-15,0 1-82 16,0 0-85-16</inkml:trace>
  <inkml:trace contextRef="#ctx0" brushRef="#br0" timeOffset="50501.4644">10335 10310 666 0,'-2'0'355'0,"0"0"-80"15,2 4-44-15,0-4-66 16,0 0-26-16,0 0-36 16,-1 0-17-16,0 0-29 15,1 0-13-15,0 0-22 16,0 0 23-16</inkml:trace>
  <inkml:trace contextRef="#ctx0" brushRef="#br0" timeOffset="53696.1212">11531 10348 560 0,'0'-2'342'0,"-1"2"-41"0,-1 4-99 16,1-4-104-16,-6 21-13 16,-19 56-20-16,9-26-20 15,-4 6-10-15,-1-4-20 16,6-14-2-16,5-3 0 15,9-18-43-15,3-8-30 16,9-15-60-16,4-11-23 16,7-18 11-16,-1-5 47 15,-2-12 4-15,-4-9 22 16,-4-7 32-16,-3-2-11 16,1 10 127-16,-2 12 40 0,-5 21 65 15,0 12 11-15,-2 9-70 16,-2 6-41-16,6 12-67 15,1 5-21-15,13 18-4 16,3 6-1-16,14 11 0 16,3 4 0-16,2-4 2 15,-1-3 1-15,-2-10 1 16,-5-9 0-16,-6-4 0 16,-4-4-1-16,-11-9-4 15,-1 0 0-15,-13-6 2 16,-8 1 1-16,-12-3 3 15,-7-2 1-15,-12 0-1 16,-9-5-1-16,-8-4-18 16,2-1-28-16,12 1-56 15,10 1-28-15,17 5-78 0,9 3-109 16</inkml:trace>
  <inkml:trace contextRef="#ctx0" brushRef="#br0" timeOffset="54130.8631">12318 10415 642 0,'-6'-9'362'0,"-9"-11"-56"15,-2 2-52-15,-11 3-81 16,-2 3-31-16,-9 11-64 16,-7 2-28-16,1 15-39 15,0 5-14-15,12 9-15 16,13 4-3-16,12-1 0 15,8 2 1-15,19-10 13 16,12-2 15-16,22-9 15 16,8-4 10-16,2-10 7 15,-3-4-6-15,-15-10-1 0,-10-4 12 16,-16-2 17 0,-12-5 0-16,-14 5-8 0,-8-4-21 15,-9 4-20-15,-3 1-35 16,2 1-105-16,3 2-90 15</inkml:trace>
  <inkml:trace contextRef="#ctx0" brushRef="#br0" timeOffset="54466.6427">12194 10171 744 0,'-1'-3'424'16,"1"0"-104"-16,0 4-153 16,0-1-49-16,-1 0-77 15,-4 28-14-15,-6 50-6 16,3-18-7-16,-2 13-6 16,8 5-3-16,3-6 0 15,-1-9-2-15,12-15 2 16,-5-8 0-16,-3-16 17 15,3-7 26-15,-7-9 68 16,1-4 43-16,-1-4 13 0,0-4-22 16,0 3-67-16,0 0-45 15,0 0-19-15,0-1-49 16,-1 1-142-16,0 0-505 16</inkml:trace>
  <inkml:trace contextRef="#ctx0" brushRef="#br0" timeOffset="58168.8603">12741 10489 677 0,'19'-1'303'0,"29"-2"-146"0,7-2-43 15,18 1-60-15,-4 5-18 16,-9-1-45-16,-8 7-74 16</inkml:trace>
  <inkml:trace contextRef="#ctx0" brushRef="#br0" timeOffset="58363.0884">12735 10591 913 0,'9'2'344'0,"19"1"-267"16,14 0-17-16,25 3-20 16,13 1-16-16,7 2 7 15,-3 2-162-15</inkml:trace>
  <inkml:trace contextRef="#ctx0" brushRef="#br0" timeOffset="59165.5235">13873 10183 691 0,'-19'-7'347'0,"-14"-11"-125"15,9-4-85-15,14 0-84 16,9-2-34-16,9 4-19 16,10 8 2-16,7 5 9 15,6 6 10-15,7 7 12 16,1 3-3-16,-2 8-6 15,-4 2-3-15,-20 0 2 16,-13 4 5-16,-21 5 7 16,-18 2-2-16,-10 6-7 15,-3-1-8-15,8-3-9 0,13-3-2 16,14-10-9-16,11 0-5 16,14-6 2-16,4-4 4 15,16 0 7-15,5 1 5 16,7-5-1-16,4 3-3 15,2 0-2-15,0-2 1 16,-4-3 1-16,-5-3-30 16,-9-5-39-16,-6-4-4 15,-10-1 4-15,-1-1 33 16,-7 3 37-16,-1 3 1 16,-2 5-13-16,-5 3-4 0,3-3-2 15,-1 0 2-15,-2 9 9 16,-2 6 3-16,-10 29 4 15,9-34 1-15,5-8 12 16,-4-2 11-16,5-14 1 16,3-1-3-16,5-8-13 15,5-1-13-15,3 0-7 16,0 2-2-16,2 8 7 16,4 7 9-16,-1 7 17 15,3 4 13-15,-2 8 4 16,-2 5-4-16,-3 4-13 15,-4 3-10-15,-5-3-9 16,0 3 0-16,-6-3-43 16,2 2-80-16</inkml:trace>
  <inkml:trace contextRef="#ctx0" brushRef="#br0" timeOffset="59510.2398">13582 10655 716 0,'4'3'287'0,"5"1"-143"15,17-1-12-15,36-1-7 16,14 0-8-16,38 0-53 16,6 0 0-16,9 2-1 15,-8-1-3-15,-21-3 1 16,-13-3-24-16,-30-7-116 15,-11 4-143-15</inkml:trace>
  <inkml:trace contextRef="#ctx0" brushRef="#br0" timeOffset="59963.8683">13892 10963 730 0,'-2'-6'366'0,"2"-10"-120"16,5-2-81-16,14 1-64 15,7 0-20-15,9 9-13 16,7 7 5-16,-1 14-21 15,-1 9-7-15,-8 16-18 16,-7 3-7-16,-10 4-8 16,-3-1-2-16,-3-8 0 15,-4-2 0-15,-1-8 2 16,-4-5 1-16,-1-8 3 16,1-5 12-16,-5-12-22 15,3-6-9-15,-5-8-12 16,-1-7-14-16,-1-2 20 15,3 1 8-15,-5 7-1 16,-4 5-10-16,-5 12-5 16,-8 5 4-16,-6 10 8 0,-1 6 9 15,-3 6 5-15,6-1-3 16,10-5-4-16,5-1 6 16,12-10-164-16</inkml:trace>
  <inkml:trace contextRef="#ctx0" brushRef="#br0" timeOffset="61351.8256">15131 10303 788 0,'-5'8'335'0,"-5"16"-159"0,-7 10-53 16,-11 17-24-16,-2 4-24 16,-4-3-46-16,5-4-11 15,11-15-8-15,6-8 0 16,11-12 5-16,2-11 16 16,11-8 16-16,-1-11 6 15,6-13 3-15,-2-7-14 0,-3-15-7 16,1-2-3-1,-6-5-10-15,0 7-3 0,-6 13-14 16,2 10-4-16,1 19-20 16,-2 5-14-16,7 14-9 15,-2 9-2-15,7 14 15 16,6 10 13-16,12 11 10 16,8 1 3-16,12-1 4 15,2-3 1-15,-7-9 3 16,-11-5-2-16,-19-11-1 15,-13-4 2-15,-20-9 4 16,-10 0 5-16,-19-5 10 16,-8-3 3-16,-11-1 11 15,0-3-2-15,0-3-7 16,9 0-5-16,12-3-44 16,11 0-31-16,23-5-135 15,9 2-178-15</inkml:trace>
  <inkml:trace contextRef="#ctx0" brushRef="#br0" timeOffset="61815.9099">15392 10443 960 0,'4'1'391'0,"5"7"-238"15,0 3-55-15,5 16-49 16,1 3-10-16,-1 5-17 15,-1-2-5-15,-3-4-5 16,-2-4 1-16,-2-6 0 16,-3-4 2-16,-3-7 8 15,3-6-7-15,0-6 70 16,-1-6 5-16,6-8 0 0,0-3 9 16,6 0-74-16,2-2-5 15,9 2-8-15,0 2 6 16,1 3 7-16,1 6 2 15,-7 10 0-15,0 3-9 16,-6 7-8-16,0 2-3 16,-2-3-2-16,-1 2 28 15,-1-3-158-15,-1 0-307 16</inkml:trace>
  <inkml:trace contextRef="#ctx0" brushRef="#br0" timeOffset="63683.6834">16313 10263 671 0,'2'-4'380'0,"2"0"-103"0,-2 7-115 15,-2-3-112-15,3 30-33 16,4 64 11-16,-5-30-3 15,1-3-6-15,-1-30 4 32,-1-14-3-32,0-1 0 0,2 27-26 0,0-10-54 15</inkml:trace>
  <inkml:trace contextRef="#ctx0" brushRef="#br0" timeOffset="63851.6721">16182 10520 701 0,'3'0'344'0,"6"3"-74"15,8 2-135-15,16 1-77 16,4-2-2-16,20 0-29 16,4-4-8-16,3 7-410 15</inkml:trace>
  <inkml:trace contextRef="#ctx0" brushRef="#br0" timeOffset="64431.1992">17123 10183 814 0,'-7'15'326'16,"-13"22"-195"-16,-1 7-21 16,1 15-25-16,-4 2-12 0,2-5-37 15,2-4-6-15,5-16-13 16,5-8-2-16,7-16-1 15,2-4 9-15,5-11 26 16,4-7 5-16,3-12 3 16,5-7-10-16,1-15-26 15,1-6-7-15,2-7-8 16,-3 1-2-16,0 10-3 16,-2 7 0-16,-7 14 2 15,0 6-1-15,-3 9 12 16,-2 7-6-16,0 6-18 15,-1 6-4-15,3 11-16 16,1 3 5-16,16 11 17 16,4 6 2-16,12 6 5 15,2 0 2-15,1-2 4 16,-5-5 1-16,-7-10-1 16,-3 0 1-16,-14-12-2 0,-3-2-1 15,-9-5 4-15,-6-4 3 16,-15-4 5-16,-10 2 2 15,-15-4-4-15,-7-1-3 16,-9 1-8-16,6-3 1 16,8 3-82-16,7 4-29 15,19 1-269-15</inkml:trace>
  <inkml:trace contextRef="#ctx0" brushRef="#br0" timeOffset="65130.7329">17766 10364 776 0,'-2'-5'367'15,"-7"-8"-136"-15,-6 2-39 16,-13 2-70-16,-7 3-34 16,-3 9-61-16,6 6-19 0,3 9-18 15,7 7-6-15,7 7-1 16,1 3-2-16,11 0 1 16,5 2 1-16,12-7 5 15,6-5 4-15,15-8 8 16,2-8 4-16,4-8 7 15,-3-2 3-15,-12-5 7 16,-5-7 2-16,-12-2 4 16,-4-3-1-16,-10-3-7 15,-4 4-5-15,-6 4-18 16,-2 5-8-16,1 13-9 16,1 6-2-16,1 7 6 15,1 2 2-15,3 3 5 16,5 3 0-16,5 3 0 15,2 3 3-15,3 5 11 16,-3 1 9-16,-2 3-5 16,-3 1 45-16,-1-3 7 15,1-1-2-15,2-6 16 16,1-5-41-16,0-11-9 0,-3-6 6 16,1-6 18-16,0-4 14 15,0-1 11-15,2 0-9 16,-2-1-81-16,1 1-288 15</inkml:trace>
  <inkml:trace contextRef="#ctx0" brushRef="#br0" timeOffset="75046.6504">13701 11639 432 0,'-1'-2'275'0,"0"-1"-14"0,-2 3-68 15,2 0-66 1,-1 5-23-16,-12 25-38 16,-24 53-8-16,13-28-34 15,-3-1-12-15,6-2-6 0,8-10 1 16,7-14 0-16,4-7 0 15,8-17 18-15,3-5 7 16,8-20 7-16,5-7 2 16,0-19-15-16,5-4-5 15,-3-6-6-15,-6-1-2 16,0 11-5-16,-6 5-1 16,-5 15 9-16,-2 7 17 15,-4 12 6-15,0 7-13 16,-1 12-24-16,1 6-20 0,1 13-10 15,4 6 10-15,7 6 9 16,9 5 3-16,15 10 6 16,5-1 1-16,6-3 4 15,-6-3 2-15,-12-19-1 16,-8-7-1-16,-14-11 2 16,-6-3 7-16,-15-3 9 15,-13-3 2-15,-18-3 0 16,-8-1-7-16,-7-1-12 15,5-1 0-15,12-2-28 16,8 1-26-16,21 0-73 16,2 2-74-16,19 0-180 15</inkml:trace>
  <inkml:trace contextRef="#ctx0" brushRef="#br0" timeOffset="75391.7113">14102 11839 744 0,'3'0'352'0,"-1"2"-123"16,4 11-86-16,-4 14-57 15,4 6-16-15,-2 8-26 16,2-2-7-16,2-10-15 15,-2-5-1-15,-2-13-1 16,5-1 2-16,-5-5 24 16,1-6 6-16,-2-9 27 15,-3-5 12-15,0-12 0 16,1-3 2-16,4-5-32 16,0-2-14-16,8 6-24 15,5 5-22-15,4 11-5 16,2 8-4-16,-1 10-8 15,0 6-20-15,-1 5-165 16</inkml:trace>
  <inkml:trace contextRef="#ctx0" brushRef="#br0" timeOffset="75665.0159">14565 11918 835 0,'3'0'402'0,"5"0"-138"0,12 0-159 15,10 5-40-15,11-3-38 16,5 1-12-16,4-1-3 15,1-1 1-15,-8 0-70 16,-7 0-67-16,-9 2-231 16</inkml:trace>
  <inkml:trace contextRef="#ctx0" brushRef="#br0" timeOffset="75855.0764">14605 12056 722 0,'-2'4'383'0,"3"3"-87"16,14 0-136-16,1-2-42 15,20-3-38-15,3-1-27 16,10-1-21-16,8 0 0 16,-1 1-111-16,-3 3-124 15</inkml:trace>
  <inkml:trace contextRef="#ctx0" brushRef="#br0" timeOffset="76259.1641">15478 11818 793 0,'-14'-8'401'0,"-16"-10"-134"15,-4 4-96-15,3 8-121 16,1 7-33-16,1 14-34 16,3 10-5-16,3 13 2 15,3 5 4-15,13 8 5 16,7-3 2-16,15-5 1 15,7-6 0-15,12-11 4 16,5-5 3-16,12-7 24 16,3-5 16-16,2-12 52 0,-4-4 18 15,-12-16 14-15,-8-6 2 16,-10-9-36-16,-6-7-14 16,-16-5-33-16,-5 1-15 15,-18 4-24-15,-4 6-7 16,0 17-50-16,-3 7-40 15,-1 12-153-15</inkml:trace>
  <inkml:trace contextRef="#ctx0" brushRef="#br0" timeOffset="76529.5569">15568 11834 637 0,'-3'3'354'0,"-4"7"-28"16,-4 8-126-16,-10 15-68 15,-7 5-7-15,-7 7-4 16,-2 3-9-16,2-5-29 15,6-4-11-15,13-9-102 16,8-6-87-16</inkml:trace>
  <inkml:trace contextRef="#ctx0" brushRef="#br0" timeOffset="78300.6366">18417 10219 429 0,'12'-6'274'0,"9"-5"-4"16,-7 6-56-16,-4 9-88 15,-5 6-33-15,-5 18-50 16,3 13-9-16,-5 32-9 16,2 11-8-16,5 9-7 15,2-3-1-15,13-9 0 16,3-5 2-16,14-5 6 16,1-8 2-16,1-22 4 0,-1-11 3 15,-11-21 13-15,-7-7 11 16,-14-15 33-16,-6-8-1 15,-9-2-24-15,-4 6-21 16,-5 16-59-16,-1 13-8 16,1 28-2-16,-2 6 6 15,3 29 16-15,2 12 3 16,6 31 5-16,-3 12 1 16,7 0 1-16,2-3 1 0,1-6 0 15,1-10 1-15,5-8-1 16,-2-9 0-16,-1-26 1 15,-5-9 1-15,-5-16 9 16,-2-11 6-16,-2-15 23 16,4-8-30-16,-5-21-265 15</inkml:trace>
  <inkml:trace contextRef="#ctx0" brushRef="#br0" timeOffset="78717.6461">19296 10928 641 0,'43'-1'313'16,"29"-1"-143"-16,16 2-67 16,1 2-13-16,-2 2-60 15,-4 1-12-15,-23-1-4 16,-11-2 0-16,-22-1-63 16,-9 2-71-16,-10-3-230 15</inkml:trace>
  <inkml:trace contextRef="#ctx0" brushRef="#br0" timeOffset="78987.8421">19292 11015 705 0,'6'-3'299'15,"9"-4"-154"-15,9 5-29 0,16 2-29 16,5 6 8-16,8 5-14 16,7 1-12-1,2-4-24-15,4-4-15 0,-1-2-7 16,-7-5-1-16,-11-2-9 16,-9-2-27-16,-15-7-94 15,-8-2-57-15,-15-9-164 16</inkml:trace>
  <inkml:trace contextRef="#ctx0" brushRef="#br0" timeOffset="79193.7467">19810 10780 329 0,'0'2'233'15,"2"0"25"-15,9 9-78 16,4 6-47-16,11 8 0 16,3 3-12-16,7 5-12 15,0 0-5-15,-2 0-8 16,0-6-6-16,-15-7 2 15,-7-6 8-15,-19-6 24 16,-6 3-2-16,-16 0-3 0,0 2-10 16,-5 3-47-16,-1-2-13 15,12 3-27-15,4 1-32 16</inkml:trace>
  <inkml:trace contextRef="#ctx0" brushRef="#br0" timeOffset="80127.2499">1734 12584 616 0,'-2'0'342'16,"2"0"-78"-16,9-2-81 16,26 5-73-16,18-3-33 15,29 1-19-15,9 2-23 16,11 1-25-16,-6 3 1 16,-14-3 3-16,-11 1 1 15,-26 0 4-15,-10 1-40 0,-20 0-134 16,-7 2-141-16</inkml:trace>
  <inkml:trace contextRef="#ctx0" brushRef="#br0" timeOffset="80366.1833">1824 12658 750 0,'6'-2'330'0,"7"-5"-153"16,13 4-37-16,23-2-55 15,6 2-10-15,12 3-29 16,3 1-15-16,-3 5-12 16,-8 3-2-16,-7-1 0 15,-11-1-2-15,-13-3-79 0,-2-5-79 16</inkml:trace>
  <inkml:trace contextRef="#ctx0" brushRef="#br0" timeOffset="80537.9157">2358 12499 353 0,'11'7'238'0,"17"12"41"16,6 6-38-1,-10 0-12-15,-5 5 1 0,-19 0-17 16,-12 0-28-16,-15-1-63 15,-5-1-36-15,-2-5-80 16,2-5 219-16</inkml:trace>
  <inkml:trace contextRef="#ctx0" brushRef="#br0" timeOffset="81370.088">3339 12479 814 0,'0'-5'392'0,"-2"3"-156"0,-5 3-71 16,-9 22-79-16,-6 10-33 15,-12 17-28-15,1 9-2 16,2 3-10-16,2 0-2 15,14-4-4-15,5-7 0 16,10-18 1-16,2-11 1 16,8-21 14-16,2-8 6 15,4-17 3-15,5-8-1 16,-1-11-10-16,2-1-5 16,-8-2-3-16,1-1-1 0,-6 1-5 15,2 3-2-15,-1 9-3 16,-4 7 0-16,-4 13-1 15,-2 3-1-15,1 7-24 16,1 4-10-16,8 8-3 16,7 12-1-16,17 6 22 15,9 10 8-15,13 6 4 16,0 4 1-16,1 4 3 16,-2 1 0-16,-10 1 1 15,-7-2 0-15,-15-5-1 16,-11-5 2-16,-16-7 5 15,-7-2 4-15,-20-10 11 16,-9-3 1-16,-10-12 2 16,-5-7 0-16,-3-4-8 15,-3-9-3-15,3-4-9 16,1 2-3-16,21 5-4 0,11 4-2 16,15 3-23-16,9 6-27 15,2 1-56-15,1 4-50 16,-2-7-322-16</inkml:trace>
  <inkml:trace contextRef="#ctx0" brushRef="#br0" timeOffset="81814.8447">4116 12706 767 0,'-7'-7'380'0,"-9"-7"-122"15,-4-2-31-15,-6 1-62 16,2 1-23-16,-5 0-53 15,1 6-25-15,-3 6-47 16,-4 4-19-16,2 13-21 16,1 5-3-16,11 9 1 0,9 2 3 15,19 2 13-15,11-2 7 16,24-4 7-16,6-5 3 16,13-9 2-16,7-3 0 15,-6-10 0-15,-3-3 4 16,-14-8 5-16,-12-5 26 15,-20-5 15-15,-11-1-1 16,-14-2-6-16,-9 2-27 16,-6 2-38-16,3 3-37 0,2 6-110 15,1 0-108-15</inkml:trace>
  <inkml:trace contextRef="#ctx0" brushRef="#br0" timeOffset="82104.5954">4001 12537 834 0,'1'-5'366'0,"0"-6"-169"16,1 4-27-16,3 4-47 16,-5 3-38-16,-1 7-44 15,0 7-22-15,0 16-10 16,1 8 13-16,2 12-4 15,-2 2-2-15,0 19-4 0,2 4-3 16,4-4 1-16,0-3 0 16,-3-26 20-16,-2-9 9 15,-1-16 6-15,0-2 3 16,-1-7-16-16,-1-3-8 16,1 1-6-16,1-4 2 15,0-2-43-15</inkml:trace>
  <inkml:trace contextRef="#ctx0" brushRef="#br0" timeOffset="84306.5483">4612 12733 719 0,'3'0'372'0,"5"2"-101"16,13-2-103-16,3 1-25 15,21 1-57-15,7-1-32 16,14 3-33-16,3-1 7 16,-14-1-105-16,-5 0-92 15</inkml:trace>
  <inkml:trace contextRef="#ctx0" brushRef="#br0" timeOffset="84560.1545">4641 12886 756 0,'0'1'352'0,"3"1"-106"16,9 2-52-16,15-1-65 15,10 3-3-15,21 1-48 16,4-2-24-16,-3-1-23 0,0-1-5 16,-22-5-4-16,-4 0-53 15</inkml:trace>
  <inkml:trace contextRef="#ctx0" brushRef="#br0" timeOffset="85288.7709">5731 12458 1115 0,'-7'3'420'0,"-9"13"-311"15,-7 9-37-15,-6 16-25 16,-2 6-5-16,-3 12-12 0,5 5-13 16,7 0-11-16,3 0 0 15,8-18 1-15,3-6 0 16,4-20 4-16,8-6 0 16,5-19 4-16,1-10-1 15,5-21-3-15,0-11-1 16,7-10-4-16,0-5 0 15,-1 0-1-15,-1 0-1 0,-3 9-3 16,-2 7 0-16,-6 18 26 16,-4 11 10-16,-5 10-7 15,-3 7-4-15,3 13-25 16,3 4-12-16,9 10 6 16,8 9 2-16,10 1 0 15,10 8 0-15,3 7 3 16,0 0 0-16,-5 4 1 15,-6-4-1-15,-9-7 0 16,-3-4 0-16,-10-15 0 16,-3-8 1-16,-7-6 4 15,-5-3 2-15,-11-2 5 16,-1 0 0-16,-15-6 1 16,-9 0 0-16,-13-3-1 15,-2-3 1-15,-11-3-4 16,7-2-3-16,15-1-27 15,4-1-22-15,21 5-56 16,5 2-50-16,11 8-90 0,3 3-90 16</inkml:trace>
  <inkml:trace contextRef="#ctx0" brushRef="#br0" timeOffset="85992.5361">6483 12733 412 0,'0'-8'342'0,"-1"-4"33"15,-10 0-129-15,1 2-41 16,-14 1-79-16,-2 0-28 15,-13 7-41-15,-5 2-18 16,-1 11-36-16,-3 2-8 16,12 15-16-16,4 5-4 15,16 7-6-15,10 7-1 16,16 1 11-16,12 0 7 16,14-9 14-16,8-7 4 0,7-15 4 15,-1-3 3-15,-10-15 6 16,-6-2 3-16,-13-10 7 15,-6-8 4-15,-10-1-1 16,-7-5-3-16,-10 0-13 16,-6 8-8-16,5 9-16 15,-4 8-9-15,5 12-7 16,-1 9 0-16,5 12 4 16,1 5 4-16,5 6 6 15,-2 2 1-15,2 2-1 16,1 2 2-16,1 0 21 15,0 0 9-15,-1-5 24 16,-4-5 8-16,0-6 9 16,2-5 10-16,-3-5 12 15,-2-4 2-15,2-5-11 16,2-4-10-16,-1-8-10 16,4-1 1-16,-2-5-6 15,-2-5-5-15,2-4-6 16,-2 1-67-16</inkml:trace>
  <inkml:trace contextRef="#ctx0" brushRef="#br0" timeOffset="90051.224">6928 12747 499 0,'1'0'274'0,"-1"0"-32"0,10 1-85 16,10 1-17-16,12-2-16 15,16-2-28-15,10-1-44 16,5 3-15-16,-1 0-22 15,-7 2-5-15,-16 4-17 16,-7 1-45-16,-13-2-160 16,-6-2-154-16</inkml:trace>
  <inkml:trace contextRef="#ctx0" brushRef="#br0" timeOffset="90422.7468">6999 12882 446 0,'-3'0'313'0,"-1"0"10"0,2 2-147 15,1-2-43-15,0 0-57 16,1 0-13-16,0 0-5 16,0 0 10-16,1 0 9 15,21 2-2-15,40 26-10 16,-19-29-14-16,17-2-22 15,3-1-6-15,-5 0-11 16,-11 1-1-16,-24 1-3 16,-11 1 0-16,-12 7 52 15</inkml:trace>
  <inkml:trace contextRef="#ctx0" brushRef="#br0" timeOffset="93278.6004">8140 12321 754 0,'-10'-5'369'0,"-13"-3"-125"16,-6 8-54-16,-4 18-77 15,-4 16-31-15,0 27-47 16,6 10-11-16,14 19-13 16,5 1-6-16,19 7-5 15,12 3 0-15,13-15 3 16,9-11 1-16,14-25 2 15,3-13 3-15,7-15-65 16,1-5-67-16</inkml:trace>
  <inkml:trace contextRef="#ctx0" brushRef="#br0" timeOffset="93821.652">8575 12706 641 0,'-23'-3'350'16,"-16"-1"-87"-16,-1-8-104 16,2-4-32-16,9-5-64 15,6 0-32-15,8-4-24 16,6 0-9-16,11 2-21 15,8 2-6-15,17 8-5 16,5 2 7-16,8 11 20 16,4 1 6-16,5 12 7 15,-2 5 8-15,-12 2 7 16,-11 3 12-16,-29 2 36 16,-14 4-1-16,-20 7-2 15,-7 2-14-15,4 1-33 0,3-1-7 16,13-8-9-16,9-6-2 15,11-4-4-15,6-3-3 16,12-5 1-16,1-1 4 16,13-3 3-16,4-2 1 15,3 0 1-15,4-3 3 16,0-3-223-16</inkml:trace>
  <inkml:trace contextRef="#ctx0" brushRef="#br0" timeOffset="94405.679">8732 12748 672 0,'12'6'352'16,"0"2"-107"-16,5 10-87 15,-5 2-23-15,-4 7-46 16,-4 4-18-16,-1-1-26 16,-2-5-8-16,-5-4-13 0,4-6-4 15,-4-12-1-15,4 1 11 16,4-14 1-16,3-4-1 15,2-9-10-15,-3-5-13 16,9 1-7-16,-4 1-3 16,6 5-2-16,2 5 0 15,-1 9 5-15,-3 6 0 16,0 8 2-16,-4 6 1 16,-8 5-1-16,1 3 3 15,-7 2 3-15,2 0 0 0,-5-2 1 16,3-7 0-16,1-8-1 15,0-2 5-15,4-11 0 16,2-2-2-16,5-12-4 16,3-6-7-16,9-1-3 15,1-2-5-15,3 7 0 16,4 2-2-16,-6 10-2 16,-1 7 1-16,-6 10 0 15,-3 5 4-15,-5 13 7 16,-4 3 9-16,2 4 4 15,-3 2-1-15,3-3-1 16,2-2 25-16,0-8-172 16</inkml:trace>
  <inkml:trace contextRef="#ctx0" brushRef="#br0" timeOffset="94652.4527">9382 12702 876 0,'3'-3'472'15,"0"-2"-119"-15,1 8-155 16,-4-3-111-16,5 17-36 0,16 57-19 16,-8-23-1-16,-6 4-14 15,2-1-2-15,0-14-3 16,-2-9-1-16,2-13-42 15,-1-3-58-15,-1-12-236 16</inkml:trace>
  <inkml:trace contextRef="#ctx0" brushRef="#br0" timeOffset="94811.672">9328 12925 807 0,'0'0'362'0,"7"0"-174"15,5-4-48-15,18-3-81 16,9 1-15-16,12-3-27 16,4 1-10-16,0 1 9 15,1 3-81-15</inkml:trace>
  <inkml:trace contextRef="#ctx0" brushRef="#br0" timeOffset="95170.0931">9847 12791 741 0,'1'-11'381'0,"10"-16"-92"16,-8-1-45-16,0-3-81 15,4 2-24-15,-7 10-65 16,4 6-30-16,-4 11-49 15,1 3-15-15,0 12-2 16,0 3-2-16,3 14 20 16,0 4 1-16,1 6 2 15,0 2 0-15,-3-1 2 16,-2-3 1-16,-6-4 4 16,-7-6 3-16,2-7 7 15,-2-6 2-15,6-5-5 16,6-3-5-16,1-1-7 15,6 1 0-15,9-4 3 16,6 0-4-16,6-4-30 16,2-2-48-16,1-3-174 15</inkml:trace>
  <inkml:trace contextRef="#ctx0" brushRef="#br0" timeOffset="95494.3453">10182 12368 1108 0,'11'6'441'0,"12"18"-306"16,5 15-30-16,4 23-51 15,0 12-8-15,-5 17-8 16,-8 3-4-16,-18 4 26 16,-11-10-1-16,-5-24 0 15,-2-13-1-15,5-26-27 16,9-9-76-16</inkml:trace>
  <inkml:trace contextRef="#ctx0" brushRef="#br0" timeOffset="96024.8684">10683 12748 863 0,'1'12'376'15,"-2"17"-220"-15,1 9 9 16,-7 8-46-16,2 6-38 16,3-10-38-16,-1-3-9 15,3-15-15-15,0-12-4 16,0-9-26-16,2-4-46 15,-1-14-137-15,1-4-129 16</inkml:trace>
  <inkml:trace contextRef="#ctx0" brushRef="#br0" timeOffset="96348.0021">10634 12745 465 0,'4'0'232'0,"6"-5"-70"15,4 3-31-15,8 3-52 16,2-1-16-16,5 5-12 15,3 1-9-15,-2 2-6 16,3-1 2-16,-6-2 13 16,-3 0 6-16,-11-4 26 15,-1 1 12-15,-7-2-12 16,-1-2-7-16,3-3-29 16,-3 0-12-16,-1-3-16 15,-3 1-1-15,0 1-3 16,0 3-1-16,-3 3-7 15,2 0-2-15,0 0-3 0,0 0-2 16,-5 18 7-16,-3 37 2 16,9-16 2-16,1 4 2 15,7 4-3-15,0-5 0 16,3-14 1-16,1-7 1 16,1-11 21-16,0 1-43 15</inkml:trace>
  <inkml:trace contextRef="#ctx0" brushRef="#br0" timeOffset="97654.4764">11439 13056 605 0,'1'1'351'15,"2"6"1"-15,-3 9-141 16,-5 13-51-16,-7 5-31 15,-5 6-48-15,-1-2-51 16,5-4-495-16</inkml:trace>
  <inkml:trace contextRef="#ctx0" brushRef="#br0" timeOffset="98273.9482">11803 12735 729 0,'7'2'313'0,"7"6"-180"15,-1 3-23-15,5 17 10 16,-4 3-27-16,-4 11-12 16,-6 3-4-16,-4-6-29 15,-2-2-6-15,-5-16-9 0,2-4-1 16,1-13 9-16,0-4 3 16,4-9-11-16,0-11-4 15,7-14-26-15,2-9-7 16,10 1-7-16,1 1-1 15,7 9 2-15,2 9-3 16,-3 12-3-16,-2 6-3 16,-3 12 0-16,-2 8 6 15,-4 13 13-15,-2 4 5 0,-6 5 6 16,-2 3-2-16,-6-5 1 16,-3-2 2-16,4-11 1 15,-1-11 1-15,2-9-8 16,4-10-5-16,3-13-1 15,4-8-3-15,4-11 4 16,-1-1 2-16,-3 0-2 16,3 7-1-16,-2 10-6 15,-4 8-4-15,3 14-11 16,-2 2-2-16,-4 15 3 16,3 5 11-16,-3 13 17 15,0 4 5-15,-2 2 2 16,2 0-1-16,4-4-2 15,-3-5 11-15,7-7-90 16,-5-5-176-16</inkml:trace>
  <inkml:trace contextRef="#ctx0" brushRef="#br0" timeOffset="98506.5047">12467 12815 950 0,'17'0'415'0,"10"0"-226"0,15 5-114 16,4 2-6-16,-5 0-48 15,-4 1-4-15,-4-1-24 16,-8-4-71-16</inkml:trace>
  <inkml:trace contextRef="#ctx0" brushRef="#br0" timeOffset="98714.3015">12515 12921 416 0,'7'7'293'0,"13"5"58"0,7-1-88 16,12 1-54-16,-1-4-21 16,-2 0-67-16,2 0-22 15,-13-6-36-15,3 1-21 16,-8-3-40-16,-8-3-63 16</inkml:trace>
  <inkml:trace contextRef="#ctx0" brushRef="#br0" timeOffset="100435.7937">13188 12697 627 0,'-10'0'323'0,"-9"0"-100"16,-3 8-134-16,-3 8-33 0,4 13-44 16,10 7-10-16,15 15 2 15,15-2-4-15,18-3 3 16,6-7 3-16,9-22-2 16,4-6 37-16,-7-24 85 15,-6-12 45-15,-19-16 72 16,-14-1-23-16,-22-1-80 15,-16 1-44-15,-16 11-67 16,-4 6-17-16,2 10-13 16,7 8-2-16,12 9-130 15,7 6-110-15</inkml:trace>
  <inkml:trace contextRef="#ctx0" brushRef="#br0" timeOffset="100640.1064">13620 12988 894 0,'-1'12'384'15,"-7"13"-221"-15,-6-1-32 16,-11 1-53-16,-4-2-29 15,-4-3-285-15</inkml:trace>
  <inkml:trace contextRef="#ctx0" brushRef="#br0" timeOffset="101009.2752">13793 12865 648 0,'4'-29'430'15,"-2"-21"12"-15,3 14-221 16,-4 7-33-16,-2 15-57 16,-1 7-30-16,-1 9-82 15,2 6-24-15,2 14-31 16,2 5 0-16,7 12 30 15,2 4 3-15,7 2 4 16,-2-5 4-16,-2-4 5 16,-3-10 0-16,-10-10 1 0,-2 0-5 15,-7-10-9-15,-2-5 0 16,1-1-3-16,1-5 0 16,7-3-8-16,4 2-5 15,13-3-5-15,4 3-10 16,7 7-53-16,0 2-47 15,-3 6-200-15</inkml:trace>
  <inkml:trace contextRef="#ctx0" brushRef="#br0" timeOffset="101194.5249">14193 12955 625 0,'5'3'369'15,"6"8"-11"-15,1 4-193 16,-4 5-13-16,-6 7-31 16,-5 1-19-16,-10 3-39 15,-3-4-16-15,-8-2-99 16</inkml:trace>
  <inkml:trace contextRef="#ctx0" brushRef="#br0" timeOffset="101618.8457">14392 12738 740 0,'12'-8'357'0,"15"-6"-130"16,5 3-7-16,4 5-47 16,0 6-44-16,-6 8-64 15,-4 5-23-15,-12 3-24 16,-7 1-2-16,-11 7 3 15,-14 2 2-15,-13 7-3 16,-3 5-5-16,4-4-8 16,12-2-6-16,18-10-3 15,7-10-1-15,14-2 0 16,5-6 4-16,9-1 3 16,-3-1 0-16,1 1-2 15,-3-2-35-15,-1 2-142 16,1-4-303-16</inkml:trace>
  <inkml:trace contextRef="#ctx0" brushRef="#br0" timeOffset="101764.1449">14839 12912 887 0,'2'6'398'16,"5"12"-190"-16,0 5-38 15,-7 7-31-15,-2 7-36 16,-11-1-39-16,-4-4 11 0,-3-2-134 15</inkml:trace>
  <inkml:trace contextRef="#ctx0" brushRef="#br0" timeOffset="102192.7114">15089 12717 776 0,'7'-7'370'0,"5"-8"-97"0,6 0-64 16,6 3-51-16,4 1-18 15,6 10-70-15,-1 1-25 16,-2 7-26-16,-7 2-10 16,-11 1-5-16,-6 1 2 15,-10 2 2-15,-5 1 2 16,1-1-2-16,3 0-4 16,10-4-6-16,6-1-2 15,14-1-1-15,4 1-1 0,3 4 0 16,0 4-1-1,-15 6-1-15,-9 2 3 0,-23 3 5 16,-11-1 0-16,-23 2 4 16,-2-4 1-16,2-9-24 15,10-6-48-15,22-12-240 16</inkml:trace>
  <inkml:trace contextRef="#ctx0" brushRef="#br0" timeOffset="102378.3331">15675 12880 761 0,'9'7'391'0,"5"10"-101"16,-8 7-50-16,-13 7-64 0,-6 2-37 15,-10 0-58-15,-4-2-23 16,9-5-93-16</inkml:trace>
  <inkml:trace contextRef="#ctx0" brushRef="#br0" timeOffset="102777.7611">16025 12865 951 0,'5'-1'487'0,"-3"1"-168"15,4-4-170-15,0 3-48 16,1 2-79-16,-1 2-13 15,6 2-43-15,-2 0-76 16</inkml:trace>
  <inkml:trace contextRef="#ctx0" brushRef="#br0" timeOffset="102951.1566">16247 12876 1215 0,'-3'-3'507'0,"-1"1"-322"16,1-1-66-16,2 3-105 15,1 0-29-15,0 0-139 16,0 0-361-16</inkml:trace>
  <inkml:trace contextRef="#ctx0" brushRef="#br0" timeOffset="103122.0166">16469 12859 1071 0,'0'0'540'0,"-1"1"-196"15,1 3-145-15,-1-4-50 16,0 0-77-16,1 0-18 16,0 0-28-16,0 0-4 15,0 0-35-15,0 0-70 16</inkml:trace>
  <inkml:trace contextRef="#ctx0" brushRef="#br0" timeOffset="108100.0367">1704 14109 402 0,'7'-3'245'0,"15"-7"-5"16,2-6-28-16,6-17-35 16,-1-11-21-16,-5-8-11 15,-2-9-15-15,-8-4-25 16,-4 1-14-16,-6 1-49 16,-3 13-5-16,-2 13 7 15,-1 10 4-15,0 16-4 16,2 3-34-16,8 16-27 15,4 8-11-15,10 20-2 16,4 10 26-16,2 14 3 16,-1 7 2-16,-2 1 1 15,-2-2 1-15,-5-11 3 16,2-8 0-16,-7-14 11 0,-2-7-34 16,0-7-100-16,-2 0-86 15</inkml:trace>
  <inkml:trace contextRef="#ctx0" brushRef="#br0" timeOffset="108286.8229">1850 13908 856 0,'11'3'383'15,"11"1"-168"-15,18 2-138 16,9 0 5-16,0 3-41 15,-6-3-10-15,-8-1-34 16,-9-5-72-16</inkml:trace>
  <inkml:trace contextRef="#ctx0" brushRef="#br0" timeOffset="108435.4913">1632 13772 1246 0,'-3'-2'474'0,"0"1"-371"16,3 1-80-16,0 0-43 16,3 1-5-16,27 9-28 15,51 20-111-15</inkml:trace>
  <inkml:trace contextRef="#ctx0" brushRef="#br0" timeOffset="108730.7023">2335 14009 818 0,'9'0'383'0,"16"-4"-165"15,5-1-64-15,6 0-67 16,-1-5-29-16,-12-2-19 16,-2-2 0-16,-13-7 2 15,-5 2-1-15,-10-3-8 16,-9 0-6-16,-15 7-16 15,-6 4-10-15,-1 15-15 16,3 11 0-16,14 13 2 16,2 7 6-16,13 7 8 15,6 2-1-15,8 5 0 16,6 3 1-16,7-2 5 16,2-4 4-16,5-11-23 15,-2-6-74-15</inkml:trace>
  <inkml:trace contextRef="#ctx0" brushRef="#br0" timeOffset="109018.6439">2906 13844 987 0,'-2'8'489'0,"0"8"-200"16,-14 10-89-16,-7 5-33 15,-6 4-89-15,1-5-29 16,2-7-35-16,2-6-19 16,4-14-54-16,0-3-18 15,9-12-9-15,-1-5 13 16,10-3 36-16,3 0 8 0,11 5 20 16,9 4 13-16,3 12 24 15,8 6 10-15,6 14-2 16,-11-1-5-1,-14-10-10-15,1 0 0 0,44 34 420 16</inkml:trace>
  <inkml:trace contextRef="#ctx0" brushRef="#br0" timeOffset="109502.6285">4072 13855 794 0,'-16'-1'432'16,"-10"1"-86"-16,-4 9-197 15,5 12-46-15,8 12-79 16,1 3-25-16,18 6-23 15,5-3 1-15,14-8 9 16,9-4 5-16,5-10 10 16,0-9 7-16,-5-10 19 15,-7-4 30-15,-12-6 39 16,-10 0 7-16,-16-2-9 16,-11 2-31-16,-8 0-43 15,-2 5-12-15,4 2-47 16,7-1-60-16,10 0-331 15</inkml:trace>
  <inkml:trace contextRef="#ctx0" brushRef="#br0" timeOffset="109648.2426">4177 13901 873 0,'15'0'431'16,"24"1"-157"-16,3 1-89 15,1 1-99-15,1-3-34 16,-5 0-30-16,-6 0-13 0,-8-3-136 15,-9-2-220-15</inkml:trace>
  <inkml:trace contextRef="#ctx0" brushRef="#br0" timeOffset="109798.0082">4354 13886 834 0,'0'13'422'16,"0"7"-148"-16,1 10-118 15,2 6-35-15,4 2-67 16,-1 2-18-16,2-6-61 16,3-3-161-16</inkml:trace>
  <inkml:trace contextRef="#ctx0" brushRef="#br0" timeOffset="110075.6613">4544 13920 1185 0,'4'2'461'16,"3"11"-324"-16,0 6-37 16,-3 7-42-16,-4 4-14 15,0-4-17-15,1-2-7 16,0-13-7-16,5-4-1 16,0-14-5-16,3-8-3 15,8-7-3-15,1-3-2 16,7 0-2-16,-3 5 0 0,0 10 10 15,1 7 5-15,-5 10 13 16,-1 5 6 0,-9 10-4-16,-5 5-3 0,-3 7-10 15,-3 2-15-15,3-6-140 16,4-8-204-16</inkml:trace>
  <inkml:trace contextRef="#ctx0" brushRef="#br0" timeOffset="110280.7137">4902 13959 870 0,'6'1'478'16,"8"3"-75"-16,-5 11-230 15,4 6-44-15,1 7-58 16,-3-1-16-16,6 1-16 16,-2-3-5-16,-2-8 4 0,0-4 10 15,6-16 26-15,-1-9 4 16,6-15-2-16,0-6-13 15,-4-3-35-15,-1 5-3 16,-9 4 28-16</inkml:trace>
  <inkml:trace contextRef="#ctx0" brushRef="#br0" timeOffset="110667.0436">6096 13931 1093 0,'0'0'443'0,"-2"0"-254"16,5 21-141-16,1 8-37 15,1 16-5-15,-2 6 0 16,2 0-38-16,2-4-107 16</inkml:trace>
  <inkml:trace contextRef="#ctx0" brushRef="#br0" timeOffset="110889.4817">6285 13984 887 0,'-4'-2'423'0,"-9"-3"-163"16,-3 8-89-16,-15 7-92 16,-3-1-20-16,2 3-36 15,5-8-12-15,15 8-21 16,12-1-15-16,14 2-6 16,8 1 2-16,14-4 15 15,5 2 6-15,5-1 8 16,3 0-1-16,-3-2-96 15,-7-4-75-15,-5-7-195 16</inkml:trace>
  <inkml:trace contextRef="#ctx0" brushRef="#br0" timeOffset="111145.9426">6605 14000 600 0,'6'-4'374'0,"3"-2"-28"0,-2 6-64 16,-7 15-97-16,-5 3-26 15,-8 7-34-15,-4 1-20 16,-7-2-42-16,2-3-15 15,-1-6-15-15,3-7-3 16,1-9-8-16,1-6-15 16,7-7-30-16,2-2-17 15,7-6-12-15,4 3 8 0,10 0 12 16,-2 4 3-16,10 11 9 16,3 5 8-16,3 13 12 15,3 1 7 1,3 8 3-16,-3 2-4 0,1-2 20 15,0 2-64-15,-4-7-173 16</inkml:trace>
  <inkml:trace contextRef="#ctx0" brushRef="#br0" timeOffset="111453.9613">6779 13998 1047 0,'11'-1'430'0,"10"-1"-248"16,8 2-67-16,8-1-26 16,0 1-27-16,-1 0-32 15,0 0-9-15,-10 0-1 0,-5 0 8 16,-10 0-56-16,-7-2-47 16,-6-5-134-16,-4 3-84 15,-6-5-41-15,-3-1 44 16,0 10 167-16,-1 3 123 15,6 9 184-15,-1 5 30 16,4 4 4-16,2 6-38 16,-1 4-83-16,8 1-30 15,2-1-42-15,5-2 0 0,8-6-150 16,0-7-134-16</inkml:trace>
  <inkml:trace contextRef="#ctx0" brushRef="#br0" timeOffset="111714.6125">7366 14010 637 0,'13'-6'404'16,"9"-4"-53"-16,-13 16-82 16,-6 8-43-16,-11 10-60 15,-10 4-26-15,-8 1-73 16,-7-1-19-16,0-8-32 16,0-1 0-16,6-13-45 15,5-4-21-15,6-15-21 16,2-3-8-16,7-8 36 15,4 1 14-15,12 4 10 16,4 1 5-16,14 6 14 16,-1 2 5-16,7 13 10 0,0 9-2 15,-5 10-9-15,-3 6 0 16,-6 3 20-16,-3-1-40 16,-5-5-258-16</inkml:trace>
  <inkml:trace contextRef="#ctx0" brushRef="#br0" timeOffset="111865.9894">7319 13777 1327 0,'-3'-5'627'16,"-1"-5"-243"-16,3 9-297 15,1 5-59-15,4 15-128 16</inkml:trace>
  <inkml:trace contextRef="#ctx0" brushRef="#br0" timeOffset="112359.0778">7801 13927 794 0,'-13'-4'386'0,"-14"-2"-144"16,-6 6-32-16,-4 11-65 15,3 10-48-15,7 10-59 16,7 0-31-16,20 5-16 15,12-5 3-15,18-13 16 16,9 2 14-16,4-16 9 16,-5-4 2-16,-12-2 12 15,-12 1 14-15,-10 1 9 16,-9 0-7-16,-13 1-22 16,-5-1-17-16,-10 2-87 15,3-1-51-15</inkml:trace>
  <inkml:trace contextRef="#ctx0" brushRef="#br0" timeOffset="112513.8821">7887 13953 1018 0,'20'-2'462'0,"13"-3"-243"16,12 2-101-16,2 0-41 15,-2 2-52-15,-4 0-6 16,-11 0-12-16,-7 0-43 0,-14 1-260 15</inkml:trace>
  <inkml:trace contextRef="#ctx0" brushRef="#br0" timeOffset="112659.1101">8030 14010 720 0,'-8'12'356'15,"-2"17"-127"-15,-2-3-79 16,4 3-44-16,8 1-38 15,1-4-17-15,12-4-49 16,4-7-60-16</inkml:trace>
  <inkml:trace contextRef="#ctx0" brushRef="#br0" timeOffset="112922.7114">8484 13998 842 0,'-3'11'456'0,"-6"5"-155"15,-6 9-89-15,-7-4-78 16,-1 5-74-16,0-4-19 16,-4-6-12-16,3-4-21 15,-3-12-51-15,4-6-15 16,5-11-15-16,2-2 14 16,6-1 40-16,8 2 11 0,8 6 23 15,9 4 8-15,5 3 20 16,-3 5 8-16,2 8-9 15,2 6-4-15,-1 8-14 16,2 2-8-16,2-1-3 16,-1-3-53-16</inkml:trace>
  <inkml:trace contextRef="#ctx0" brushRef="#br0" timeOffset="113182.9267">8800 13952 1126 0,'-9'-7'477'0,"-8"-3"-292"15,-5 2-37-15,-4 13-104 16,2 6-20-16,0 10-25 16,3 4-8-16,12 4-3 0,6-4 0 15,6-4 4-15,5-5 4 16,4-2 18-16,-1-4 9 15,-5-2 13-15,0-4 8 16,-5-4 9-16,-1-1 6 16,-1-1-108-16,0 1-100 15</inkml:trace>
  <inkml:trace contextRef="#ctx0" brushRef="#br0" timeOffset="113436.5521">8872 13984 812 0,'5'6'480'0,"2"8"-73"0,-2 3-174 16,-2-2-51-16,-3 2-77 16,4-3-18-16,-4-6-51 15,3-2-12-15,4-6-4 16,-1-8-2-16,11-3-21 16,1-6-6-16,2-3-14 15,7 6-1-15,2-1 13 16,2 0 0-16,1 13 3 15,-3 2-1-15,-8 10 18 16,-6 7 13-16,-10 10 16 16,-2 0 4-16,-4 3-13 15,-2 0 20-15,-1-2 11 16</inkml:trace>
  <inkml:trace contextRef="#ctx0" brushRef="#br0" timeOffset="113944.6356">10308 13656 937 0,'-31'22'414'0,"-24"12"-223"16,4 26-90-16,8 10-32 15,23 9-25-15,14-1-2 16,29-14-8-16,14-12-7 16,13-17-9-16,6-9 6 15,3-17-71-15,-2-9-51 0</inkml:trace>
  <inkml:trace contextRef="#ctx0" brushRef="#br0" timeOffset="114285.7202">10709 13708 864 0,'-5'0'472'16,"-6"0"-124"-16,0 19-185 16,-5 12-53-16,-3 21-71 15,3 7-7-15,1 1-13 16,5-1-4-16,4-14-3 16,1-11 0-16,5-12-1 15,0-11 5-15,3-11 21 16,-2-4 3-16,1-13-2 15,4-6-3-15,3-18-24 16,4-4-3-16,3-5-6 16,3-2-1-16,0 8-2 15,0 6-1-15,-5 14 7 0,-3 8 2 16,-4 17-1-16,-2 9 2 16,3 18-3-16,6 9-1 15,5 10 3-15,4 4-1 16,4-3-2-16,-1-2 0 15,-1-9 0-15,-5-7 15 16,-5-9-101-16,-4-5-60 16</inkml:trace>
  <inkml:trace contextRef="#ctx0" brushRef="#br0" timeOffset="114456.541">10626 13982 826 0,'13'1'460'16,"5"0"-4"-16,10-1-375 16,10 3 4-16,1 1-49 15,2 2-7-15,1 2-56 16,-8-2-174-16</inkml:trace>
  <inkml:trace contextRef="#ctx0" brushRef="#br0" timeOffset="114642.8753">11108 13570 1429 0,'15'14'131'0,"-1"1"-45"16,17 26 116-16,1 12-23 16,-3 18-47-16,-7 9-16 15,-10 0-48-15,-10-5-24 16,-11-18-21-16,-7-12-1 15,-7-14-48-15,-3-2-67 16</inkml:trace>
  <inkml:trace contextRef="#ctx0" brushRef="#br0" timeOffset="115768.1054">11896 14101 1102 0,'7'4'455'0,"5"8"-272"15,-1 9-67-15,-13 12-21 16,-6 3-30-16,-11 2 0 15,0-6-48-15</inkml:trace>
  <inkml:trace contextRef="#ctx0" brushRef="#br0" timeOffset="116422.0823">13039 13765 1085 0,'-7'13'415'0,"-11"22"-315"15,-9 13-16-15,0 13-13 16,-1 1-30-16,7-8-20 15,7-10-5-15,10-16-2 16,4-8-1-16,7-18 10 16,5-7 2-16,8-17 2 15,3-8 3-15,-1-19-9 16,-1-5-1-16,-9-10 0 16,0 1-5-16,-3 9-4 0,2 11-8 15,-5 20 14-15,-1 9-7 16,0 18-17-16,0 8 1 15,13 20-19-15,5 9 5 16,15 18 18-16,3 4 2 16,8-2 1-16,4-4 0 15,-4-16 4-15,-5-10-1 16,-14-10 2-16,-9-4-1 16,-16-10 9-16,-7 0 4 0,-21-7 4 15,-11-1 1-15,-19 0-9 16,-6-1-6-16,-7-1-4 15,-1 1-1-15,6 0-64 16,5-3-39-16,21 3-125 16,11-1-126-16</inkml:trace>
  <inkml:trace contextRef="#ctx0" brushRef="#br0" timeOffset="116755.9126">13805 13871 511 0,'-3'-12'306'16,"-9"-15"9"-16,-4-1-79 15,-11 0-43-15,-3 1-26 16,-8 8-66-16,-6 6-25 15,1 15-58-15,0 10-18 16,11 15-22-16,9 7-3 16,20 11 6-16,10 2 10 15,24-3 19-15,11-6 13 0,8-15 14 16,6-7 2 0,-2-11-1-16,-6-5-9 0,-11-8 4 15,-8-6 3-15,-17-10-56 16,-8-3-57-16,-9-3-307 15</inkml:trace>
  <inkml:trace contextRef="#ctx0" brushRef="#br0" timeOffset="116958.8722">13670 13587 935 0,'-2'-4'411'0,"-4"1"-206"16,4 5-71-16,0-2-52 15,0 15-24-15,1 60-25 16,7-19 3-16,3 25-10 16,1 8-4-16,-4-4-6 15,4-5-2-15,3-26-1 0,-1-13 5 16,0-12-80-16,1-6-8 16</inkml:trace>
  <inkml:trace contextRef="#ctx0" brushRef="#br0" timeOffset="117325.2895">14218 13914 1077 0,'0'-2'433'0,"6"-3"-263"15,9 2-44-15,18 1-55 0,11 4-14 16,15 2-36-16,4 1-6 16,-4 3-11-16,-10-1-41 15,-14 0-132-15,-10 1-188 16</inkml:trace>
  <inkml:trace contextRef="#ctx0" brushRef="#br0" timeOffset="117535.4107">14253 14062 804 0,'7'2'364'0,"14"5"-166"15,7-4 0-15,20 1-34 16,4-2-32-16,3-2-56 15,-3-1-19-15,-15 3-61 16,-8-2-55-16</inkml:trace>
  <inkml:trace contextRef="#ctx0" brushRef="#br0" timeOffset="123144.4509">15359 13524 645 0,'-21'0'367'0,"-13"-3"-53"15,-18 12-107-15,-5 14-24 16,2 19-69-16,4 15-48 16,14 31-43-16,14 5-14 15,31 8-8-15,15-8 0 16,28-22-21-16,8-14-32 15,8-22-18-15,12-10-37 16</inkml:trace>
  <inkml:trace contextRef="#ctx0" brushRef="#br0" timeOffset="123503.7699">15539 13842 575 0,'-8'-19'329'0,"-2"-21"-28"16,6 1-103-16,14 12-82 16,11 3-15-16,7 11-31 15,0 5-9-15,2 9-15 16,-3 7-17-16,-6 8-22 0,-2 6-3 15,-19 8 3-15,-7 6 1 16,-18 9 1-16,-4 2-1 16,-1 5-1-16,1-6-1 15,20-11-2-15,1-8-2 16,22-13-1-16,3-5 0 16,10-6 2-16,11-1 2 15,0-2-2-15,7-1 7 16,-1 1-86-16,-3-5-126 15</inkml:trace>
  <inkml:trace contextRef="#ctx0" brushRef="#br0" timeOffset="123957.1996">15851 13875 942 0,'7'4'411'0,"7"11"-224"16,2 6-18-16,-1 6-50 16,-3 4-34-16,-10-2-32 15,-2-2-8-15,-8-7-8 16,3-3-7-16,2-11-10 16,2-5 6-16,5-7-3 0,5-6-6 15,10-7-10-15,3-5-9 16,3-6-10-16,0 0 4 15,-1 8-1-15,-4 7-3 16,0 14-1-16,-9 7 1 16,0 11 11-16,-3 6 3 15,-12 2 7-15,4-1 1 16,-3-6-4-16,1-3 2 16,2-7 0-16,3-3-16 15,1-10-24-15,0-7-15 0,11-3-13 16,-3-2 17-16,5 2 17 15,-2 0 13-15,0 7 7 16,-1 0 4-16,0 8 7 16,-2 10 5-16,-2 4 2 15,1 8-1-15,-4 4-3 16,-1-5-7-16,-2 1-454 16</inkml:trace>
  <inkml:trace contextRef="#ctx0" brushRef="#br0" timeOffset="124170.7921">16451 13831 985 0,'0'-2'509'0,"-2"-3"-134"0,2 6-178 15,0-1-118-15,5 19-32 16,16 54-25-16,-6-23-4 15,-1-3-4-15,-4-5-3 16,-5-13-16-16,-2-4-46 16,1-9-162-16</inkml:trace>
  <inkml:trace contextRef="#ctx0" brushRef="#br0" timeOffset="124337.1663">16371 13979 828 0,'0'-5'470'0,"6"0"-11"16,8-4-267-16,12 3-123 16,11 5-19-16,5 3-43 15,-1 3-1-15,3 3-86 16,0-3-87-16,1-3-288 16</inkml:trace>
  <inkml:trace contextRef="#ctx0" brushRef="#br0" timeOffset="124626.6497">16839 13935 449 0,'2'-11'352'0,"3"-14"89"16,0-5-52-16,-5-5-97 16,0 3-40-16,0 10-88 15,-1 5-34-15,-1 13-66 16,2 8-22-16,2 11-33 0,0 8-12 16,5 16 2-16,0 3 1 15,4 8 0-15,2-1 1 16,-3-7 1-16,1-6 0 15,-6-13 0-15,-2-7 0 16,-7-9 1-16,-6-3 3 16,-10-7 1-16,1 2-1 15,1-6-17-15,6 2-12 16,11-3-26-16,4 3-4 16,13 2 10-16,1-1 4 0,9 5-12 15,-3-3-23-15,-2 3-79 16,2 3-66-16</inkml:trace>
  <inkml:trace contextRef="#ctx0" brushRef="#br0" timeOffset="124917.1458">17123 13561 586 0,'4'-8'315'0,"11"-1"-30"0,8 8-70 16,6 13-43-16,7 15-29 15,3 20-61-15,2 12-4 16,-10 19-22-16,-8 8 0 15,-24-1-6-15,-17-7-14 16,-14-16-11-16,-3-7 0 16,8-22-88-16</inkml:trace>
  <inkml:trace contextRef="#ctx0" brushRef="#br0" timeOffset="125166.9183">17586 13915 1312 0,'4'1'540'0,"-1"3"-340"16,6-1-64-16,-2-1-63 16,2 2-34-16</inkml:trace>
  <inkml:trace contextRef="#ctx0" brushRef="#br0" timeOffset="125680.3799">17876 13803 1021 0,'-2'1'419'15,"-1"10"-242"-15,-1 7-78 16,1 20-58-16,2 6-1 15,1 5-14-15,2-4-3 0,0-6-2 16,1-10-12-16,0-11-93 16,0-4-101-16</inkml:trace>
  <inkml:trace contextRef="#ctx0" brushRef="#br0" timeOffset="126038.395">17902 13793 425 0,'17'0'248'16,"13"-2"-22"-16,6 2-116 16,-1 1-24-16,-4 0-33 15,-2 1 1-15,-7-2 20 16,-6 0 11-16,-6-1 16 15,-4-4-9-15,-6 2-19 16,2 0-10-16,-2 1-17 0,0 1-11 16,0 0-26-16,0 0-10 15,0 1-1-15,-1 0 2 16,0 0 16-16,0 6 11 16,-3 12 4-16,-5 35 0 15,7-23 2-15,2 5-1 16,5 5 1-16,-1 0 4 0,6-3-1 15,-2-4 2-15,0-13-4 16,4-1-5-16,-4-9 4 16</inkml:trace>
  <inkml:trace contextRef="#ctx0" brushRef="#br0" timeOffset="143690.0083">18525 13099 548 0,'1'-10'314'16,"-1"-10"-20"-16,3 3-40 15,1 12-76-15,-3 4-46 16,3 17-75-16,2 17-34 0,0 40-18 16,6 27 3-16,-4 33-4 15,-5 6 1-15,2 14-1 16,-6-13 0-1,-5-12 3-15,6-6 3 0,-6-27 21 16,5-9 4-16,2-20 3 16,2-13-1-16,4-17-18 15,0-11-19-15,1-13-173 16</inkml:trace>
  <inkml:trace contextRef="#ctx0" brushRef="#br0" timeOffset="144439.6397">18722 14193 562 0,'4'-3'345'16,"3"-4"-41"-16,4 10-150 15,-2 5-38-15,1 11-59 16,2 5-17-16,-10 2-10 16,-2 5-5-16,-1-5-5 0,-4-3-2 15,5-12-2-15,1-4 3 16,4-16 6-16,1-9 1 16,3-11 0-16,3-5 8 15,-3 2 6-15,1 6 14 16,-1 11 3-16,-2 5-16 15,3 13-17-15,0 4-17 16,-1 8-6-16,-2 4 2 0,-3 3 3 16,-6-1 1-16,-1-2-1 15,-1-5-2-15,4-8-5 16,5-5 1-16,5-10 1 16,5-7 1-16,4-5 2 15,1 0-4-15,-3 4-1 16,-6 7-1-16,5 10-2 15,-3 1 0-15,-1 11 3 16,-3 6 0-16,-6 3 3 16,-3 6 1-16,3-1 6 15,-2-3-36-15,2-6-216 16</inkml:trace>
  <inkml:trace contextRef="#ctx0" brushRef="#br0" timeOffset="144625.4468">19046 14206 1251 0,'4'-2'486'16,"14"0"-356"-16,6 1-57 16,14 2-45-16,0 1-19 15,2 4-25-15,-5 1-57 16,-9-2-369-16</inkml:trace>
  <inkml:trace contextRef="#ctx0" brushRef="#br0" timeOffset="144814.7656">19110 14314 695 0,'-1'3'421'0,"1"2"-11"15,4-3-192-15,-4-2-126 16,12 3-31-16,51 6-39 16,-27-6-6-16,-4-3-74 15,-2-1-154-15</inkml:trace>
  <inkml:trace contextRef="#ctx0" brushRef="#br0" timeOffset="145093.8534">19513 14169 1216 0,'-10'-5'505'0,"-5"2"-316"0,-1 3-70 16,-2 5-91-16,7 9-28 15,2 6-30-15,1 4-1 16,9 3 7-16,-1 0 1 15,12-4 5-15,6-3 5 0,4-7 13 16,4-9 24-16,-3-5 49 16,-3-6 31-16,-3-4 32 15,-4-4-13-15,-9-7-28 16,-4-2-29-16,-12-10-81 16,0 2-74-16</inkml:trace>
  <inkml:trace contextRef="#ctx0" brushRef="#br0" timeOffset="145578.2357">19825 13657 813 0,'-1'1'383'0,"3"2"-139"15,9 0-79-15,13 0-79 16,8 3-15-16,11-1-35 16,1-2-13-16,-2 1-13 15,-3-4 1-15,-6-2-76 16,-4 0-82-16</inkml:trace>
  <inkml:trace contextRef="#ctx0" brushRef="#br0" timeOffset="145817.4625">19854 13804 764 0,'6'0'385'0,"9"-1"-96"0,8 1-137 16,8 0-9-16,5 1-34 15,3 3-16-15,-2-1-24 16,-6 1-13-16,0-4-15 16,-8-1-17-16,-1-6-51 15,1-1-221-15</inkml:trace>
  <inkml:trace contextRef="#ctx0" brushRef="#br0" timeOffset="146541.3994">20638 13557 985 0,'-2'2'419'0,"-3"17"-225"0,0 6-67 15,-3 13-48-15,1 10-25 16,4 2-31-16,2-1-7 15,6-5-6-15,5-9-2 16,2-15-79-16,2-7-69 16</inkml:trace>
  <inkml:trace contextRef="#ctx0" brushRef="#br0" timeOffset="146885.2775">20589 13574 672 0,'7'1'296'0,"11"0"-108"16,5 3-89-16,14 0-24 15,4 3-13-15,7-2-33 16,3 1-2-16,-9-3-3 16,-5-2-2-16,-15 3 2 15,-9-4 4-15,-7-5 41 16,-1-1 9-16,-3-2 7 15,1 0 1-15,-5 2-31 16,2 4-5-16,-3 0-23 16,2 2-10-16,-1 0-16 0,1 0-4 15,0 4 3-15,0 17 4 16,-4 33 1-16,4-23 0 16,2 6 0-1,1 1 0-15,1 0 0 0,3-2-1 16,-4-5 1-16,4-7-1 15,0-7-50-15</inkml:trace>
  <inkml:trace contextRef="#ctx0" brushRef="#br0" timeOffset="150046.7033">21815 13583 533 0,'-8'-1'216'0,"-7"0"-135"16,11 2-33-16,16 4-3 15,16 0-14-15,20 1-6 16,10 2 12-16,15-4 18 15,269 23-591 32</inkml:trace>
  <inkml:trace contextRef="#ctx0" brushRef="#br0" timeOffset="150059.9294">22354 13632 426 0</inkml:trace>
  <inkml:trace contextRef="#ctx0" brushRef="#br0" timeOffset="150283.8233">21867 13658 452 0,'-5'0'247'0,"-3"2"-53"0,23-1-40 16,10-1-15-16,27 2-12 16,13-1 1-16,9-1-43 15,-1 0-11-15,-7 0-26 16,-7 1-19-16,-19 0-25 15,-9-1-28-15,-10 0-112 16,-8-1-117-16</inkml:trace>
  <inkml:trace contextRef="#ctx0" brushRef="#br0" timeOffset="150479.0407">22255 13539 757 0,'1'0'322'0,"4"3"-123"15,15 5-127-15,3 7-16 16,9 2 8-16,3 3-14 16,-2 0-25-16,-2-4-5 15,-11-2-9-15,-6-2-2 16,-20-5 6-16,-6-2 2 16,-11 2-52-16,-4 0-81 15</inkml:trace>
  <inkml:trace contextRef="#ctx0" brushRef="#br0" timeOffset="150733.5499">21885 13545 584 0,'-12'4'272'0,"-20"6"-121"16,2 5-29-16,10 7-10 15,5 3-18-15,16 1-9 16,13 1-1-16,12-1-22 16,4-1-6-16,5-2 31 0,-2-5-72 15</inkml:trace>
  <inkml:trace contextRef="#ctx0" brushRef="#br0" timeOffset="151672.3368">1694 15128 698 0,'3'3'304'0,"8"1"-139"0,24 4-98 15,19-2 5-15,29-2-34 16,8 0-17-16,7-2-15 15,-3 2 1-15,-9-3 3 16,-5 0 8-16,-15 1-101 16,-9-2-79-16</inkml:trace>
  <inkml:trace contextRef="#ctx0" brushRef="#br0" timeOffset="151894.29">1838 15256 642 0,'-3'0'328'0,"-1"0"-155"0,11 1-26 16,-5-1-55-16,28 0-38 16,73 0 6-16,-30-2-5 15,7-3-25-15,-1-1-6 16,-3 2-6-16,-8-3 0 15,-18 1-55-15,-8 0-85 16</inkml:trace>
  <inkml:trace contextRef="#ctx0" brushRef="#br0" timeOffset="152065.7238">2443 15082 501 0,'16'0'322'16,"11"1"-32"-16,-4 7-86 15,-5 4-19-15,-12 7-41 16,-4-2-25-16,-10 7-35 16,-5-1-25-16,-9-3-112 15,-5 3-126-15</inkml:trace>
  <inkml:trace contextRef="#ctx0" brushRef="#br0" timeOffset="152260.0043">1707 15149 868 0,'-12'9'367'0,"-5"12"-230"0,16 4-18 15,25 2-53-15,16-2-22 16,32-5-12-16,11-10-2 15</inkml:trace>
  <inkml:trace contextRef="#ctx0" brushRef="#br0" timeOffset="152913.6727">3469 14888 842 0,'-17'21'405'0,"-11"15"-188"16,-10 18-96-16,0 5-23 16,4 7-67-16,3 0-12 15,11-6-7-15,8-6-1 16,11-19-1-16,4-12 1 15,2-18 22-15,2-10 10 16,4-18 9-16,0-7 2 0,2-14-20 16,1-3-8-1,-5-6-10-15,0 1-3 0,-1 7-7 16,0 6-5-16,0 16-7 16,-1 8-11-16,0 15-11 15,2 8 0-15,8 13 2 16,2 2 8-16,13 10 9 15,1 2-1-15,7 3 4 16,6 2 2-16,5 4 4 16,1 0 3-16,-8-3 2 15,-9-3 1-15,-20-8 4 16,-9-6 6-16,-12-5 38 16,-10-5 9-16,-18-3 11 15,-15-3 1-15,-8-1-16 16,-8-2-7-16,-2-3-17 15,5-2-8-15,2-1-23 0,14-3-23 16,23 0-113-16,11 0-99 16</inkml:trace>
  <inkml:trace contextRef="#ctx0" brushRef="#br0" timeOffset="153392.5108">4223 15077 769 0,'-17'-8'408'16,"-13"-8"-134"-16,-8 8-86 15,-2 0-47-15,2 8-80 16,3 7-32-16,11 5-37 0,3 8-15 15,10 5 3-15,7 7 5 16,12 2 14-16,11 1 7 16,13-4 13-16,9-6 7 15,14-9 5-15,2-8 2 16,5-11-1-16,-5-9 5 16,-13-12 15-16,-11-5 3 15,-21-3-8-15,-11-1-25 16,-15 6-71-16,-8 5-50 15,-6 4-138-15,-5 3-245 0</inkml:trace>
  <inkml:trace contextRef="#ctx0" brushRef="#br0" timeOffset="153607.3172">4128 14821 837 0,'0'-1'411'16,"0"0"-161"-16,1 3-141 15,-1-2-40-15,0 4-40 16,4 26-6-16,4 54 9 16,-8-18-4-16,0 10-11 15,-3 8-5-15,3-2-1 16,3-4-1-16,7-11-1 16,1-8 2-16,1-25 7 0,-1-5 22 15,0-17-131-15</inkml:trace>
  <inkml:trace contextRef="#ctx0" brushRef="#br0" timeOffset="153968.0731">4687 15241 920 0,'2'1'353'0,"13"1"-247"15,7 1-35-15,21-1-26 16,6-2-14-16,7 0 0 0,-1 0-73 16</inkml:trace>
  <inkml:trace contextRef="#ctx0" brushRef="#br0" timeOffset="154147.0513">4780 15322 506 0,'0'3'315'0,"0"4"-30"0,17-2-92 15,9-4-18-15,14 0-59 16,5 0-31-16,0-1-41 15,-2 2-18-15</inkml:trace>
  <inkml:trace contextRef="#ctx0" brushRef="#br0" timeOffset="154695.7618">5320 15152 734 0,'0'0'320'15,"1"8"-134"-15,-1 7-63 16,0 14-38-16,-2 8-8 15,-3 12-36-15,1 1-8 16,2 0-11-16,2-5-3 16,2-17 1-16,1-6 0 15,0-14 11-15,0-8 7 0,-1-10 0 16,-2-6-11-16,-1-12-27 16,-4-5-15-16,-4-5-7 15,0-4 7-15,-3 3 13 16,1 4 1-16,5 10-1 15,3 5-5-15,5 9-9 16,5 4-4-16,6 5-6 16,5 1 4-16,8 1 5 15,2 0 6-15,3 1 9 16,-3-2 1-16,-3-1 2 16,-2 1 2-16,-9-2-2 15,1 4 20-15,-8 0 9 16,-1 3 2-16,-3 7 13 15,-3 2-9-15,0 6 4 16,0 3 1-16,1 11-5 16,0 1-10-16,4 9-11 15,-2 2-3-15,1-4-8 16,3-3-55-16</inkml:trace>
  <inkml:trace contextRef="#ctx0" brushRef="#br0" timeOffset="155224.1543">2861 14432 758 0,'2'-11'361'15,"5"-1"-198"-15,1 18-52 16,8 44-77-16,5 23-31 15,8 50 14-15,1 23 1 0,-2 26 2 16,-6 10 1 0,-14-4 1-16,-3-18 42 15,-12-23 24-15,-1-17 0 0,3-30 0 16,-2-15-39-16,5-33-10 16,2-15-55-16,0-29-138 15</inkml:trace>
  <inkml:trace contextRef="#ctx0" brushRef="#br0" timeOffset="155523.9223">2706 14696 653 0,'6'-5'275'16,"19"-2"-147"0,14 0-33-16,34 7-33 0,19 1 3 15,48-1 13-15,28-1-5 16,56-6-6-16,27 0-9 16,35-2-33-16,7 0-7 15,12-1 20-15,-1-1 5 16,-29 3 9-16,-14-1 4 15,-53 8-25-15,-26-2-3 0,-31 2-88 16</inkml:trace>
  <inkml:trace contextRef="#ctx0" brushRef="#br0" timeOffset="155893.1374">5995 14628 781 0,'-1'-2'338'0,"0"0"-177"16,4 25-89-16,-3 14-20 15,7 46-9-15,-3 22 4 16,3 29 12-16,0 16 2 16,-3 16-5-16,1-3-1 15,-3-1-24-15,5-14-10 16,-2-40-4-16,3-16 2 0,1-32 12 15,-2-17-55-15</inkml:trace>
  <inkml:trace contextRef="#ctx0" brushRef="#br0" timeOffset="156372.8759">2798 16006 727 0,'-1'-4'351'0,"0"-1"-66"16,-2 6-252-16,1-1-12 15,1 0-24-15,0 0-9 16,0 0-4-16,1 0 8 16,3 7 16-16,29-2 7 15,101 25 11-15,-17-34 1 16,50-4-2-16,27-2 1 15,49 1 1-15,22 0-7 0,22-2-5 16,15-2-4-16,7-6 31 16,-7-5 1-16,-12-5 2 15,-32 0 2-15,-50 0-30 16,-25 6-2-16,-65 8-1 16,-22 6-1-16,-50 5 6 15,-23 2 1-15,-35 2-53 16,-10-3-73-16</inkml:trace>
  <inkml:trace contextRef="#ctx0" brushRef="#br0" timeOffset="168623.8497">20467 3136 413 0,'-2'-8'284'16,"-6"-11"48"-16,0 8-56 15,-5 6-68-15,-7 5-25 0,-6 22-69 16,-5 6-19-16,-6 20-33 16,5 14-18-16,7 9-21 15,12 4-12-15,17-11-11 16,9-11-1-16,15-12 1 16,3-13 0-16,1-7-3 15,7-4-34-15,3-7-96 16,-1-5-115-16</inkml:trace>
  <inkml:trace contextRef="#ctx0" brushRef="#br0" timeOffset="168873.6251">20659 3193 679 0,'-2'-1'436'0,"0"-3"-23"16,0 8-231-16,1-4-46 16,0 5-79-16,-4 25-18 15,3 48-10-15,6-26-11 16,4 6-4-16,0-4-2 16,0-13 1-16,-1-7 4 15,4-16-22-15,-2-7-52 16,4-7-223-16</inkml:trace>
  <inkml:trace contextRef="#ctx0" brushRef="#br0" timeOffset="169222.919">20597 3266 940 0,'6'-10'446'0,"14"-15"-157"15,5 2-91-15,14 3-69 16,5 4-25-16,5 7-49 16,-1 7-20-16,-8 8-28 15,-6 4-6-15,-17 6-4 16,-8 2 0-16,-12 2 3 16,-9 2 2-16,-11-1 8 15,0-4 2-15,5-7-2 16,4-3-9-16,13-5-12 0,8-2-4 15,10 3-8-15,6 1 5 16,6 8 2-16,0 12-1 16,-10 4 5-16,-5 6 4 15,-13-5 22-15,-8-3 13 16,-13-3 9-16,-8-1 1 16,-12-3-35-16,-2-4-72 15</inkml:trace>
  <inkml:trace contextRef="#ctx0" brushRef="#br0" timeOffset="169784.4059">21078 3059 1030 0,'7'3'470'0,"9"4"-205"16,7 4-93-16,17 18-81 16,5 6-29-16,3 21-32 15,-3 12-11-15,-19 8 0 0,-13-3 2 16,-20-9 45-16,-11-14 14 15,-9-16 28-15,1-4 6 16,3-11-36-16,5-1-11 16,2-7-26-16,5-3-7 15,0-3-4-15,1-4-1 16,4-2-7-16,0-3-2 16,4-1-134-16,1 0-6 15</inkml:trace>
  <inkml:trace contextRef="#ctx0" brushRef="#br0" timeOffset="179219.8344">6776 15499 911 0,'0'1'520'15,"0"2"-56"-15,-1-3-273 16,-1-2-54-16,1 1-95 16,0 0-93-16</inkml:trace>
  <inkml:trace contextRef="#ctx0" brushRef="#br0" timeOffset="179788.722">7793 14976 466 0,'1'3'363'15,"-2"0"7"-15,-17 3-147 16,-9 3-37-16,-25-1-93 16,-9 2-20-16,-6 0-25 15,-1-5-16-15,11-5-16 16,10-5-6-16,17-2-12 16,12 4-9-16,18 4-32 15,6-1 10-15,16 5 21 16,8 9 12-16,13 4 38 15,0 12 3-15,-5 6 5 0,-11 1 3 16,-22 8 1-16,-11-4-7 16,-17 10-16-16,-4 1-6 15,-5-9-8-15,5-2-2 16,5-19-3-16,8-6-1 16,9-10-15-16,5-3-3 15,11 3-3-15,0-5-1 16,13 7 14-16,3-1 1 15,5 3 1-15,10 0 2 0,0-5-1 16,5 2-6-16,-2-9-239 16</inkml:trace>
  <inkml:trace contextRef="#ctx0" brushRef="#br0" timeOffset="180307.5617">7736 15274 1066 0,'13'-4'475'16,"6"-7"-245"-16,12 4-118 16,3 3-44-16,4 0-46 15,-7 3-9-15,-8 1-3 16,-6 0 0-16,-12 1 0 16,0-1 7-16,-8 0 1 15,2 0-4-15,0 0-7 16,-7 0-9-16,-7 5-8 0,-30 24-2 15,32-4 1-15,5 2-1 16,6 3 1 0,5-2 2-16,9-2 3 0,2-4 4 15,1-10 3-15,4 0 3 16,1-12 4-16,-2-2 1 16,3-8 2-16,-6-5 3 15,-1-4-1-15,0-1-3 16,-6 3-10-16,1 5-6 15,0 14-6-15,-1 5 3 16,3 9 6-16,-3 1 5 0,-4 1 5 16,-1 0 1-16,-3-9 1 15,0-3 8-15,0-9 2 16,2-5-1-16,6-11-7 16,1-7-9-16,9-4-7 15,1 5 7-15,2 10 9 16,0 3 5-16,-4 17 16 15,0 5-5-15,-5 16-3 16,1 5-2-16,-5 5-10 16,1-3 15-16,2-9-154 15,1-3-214-15</inkml:trace>
  <inkml:trace contextRef="#ctx0" brushRef="#br0" timeOffset="180513.0263">8349 15334 1217 0,'0'0'517'0,"3"3"-304"0,1 6-65 16,9 12-99-16,0 3-13 15,4 3-7-15,3 3-8 16,-3-9-6-16,7-1 20 16,-2-16 20-16,0-6 31 0,3-11 27 15,-3-12-15-15,-6-4-20 16,-4 0-25-16,-5 6-141 15</inkml:trace>
  <inkml:trace contextRef="#ctx0" brushRef="#br0" timeOffset="181295.8539">9024 15254 869 0,'14'9'393'0,"13"10"-216"0,4 14-66 16,-2 5-29-16,-9 8-46 16,-9-3-5-16,-12-4 2 15,-5-6-2-15,-6-7-3 16,-1-7-2-16,3-10 3 15,-1-11-6-15,8-15-19 16,3-11-7-16,11-11-14 16,7 1 3-16,2-1 13 15,1 2 2-15,-6 7 3 16,-6 7 14-16,-2 10 32 16,-2 7 9-16,-7 11 3 15,-2 5-11-15,-5 14-29 16,0 4-8-16,8 8-5 15,3 0-2-15,20-2-5 16,1-6-2-16,9-9-14 16,2-1-45-16,0-12-141 15,3-5-116-15,5-12-64 16,5-7 26-16,-3-14 107 16,3-3 118-16,-7-1 194 0,-3 4 75 15,-9 12 135-15,-7 11 49 16,-17 14-23-16,-6 10-31 15,-17 16-62-15,-4 2-41 16,-10 4-84-16,-3 0-25 16,3-13-34-16,1-5-6 15,12-16-7-15,3-5-7 16,5-15-10-16,1-8-5 0,4-8-7 16,7 0 2-16,4-6 3 15,11 10 3-15,9 7 10 16,5 8 0-16,10 24 3 15,1 12-3-15,1 20 0 16,-2 6 9-16,2 4-242 16,-2 1-341-16</inkml:trace>
  <inkml:trace contextRef="#ctx0" brushRef="#br0" timeOffset="181683.6568">9865 15392 635 0,'-4'-4'407'0,"-7"-4"-24"16,14 3-183-16,7-2-34 15,17-5-70-15,8 1-27 16,14-3-22-16,4 0-13 16,-4 1-19-16,-2 2-3 0,-20 4 2 15,-8 1-27-15,-23 7-22 16,-9 4-5-16,-13 6-10 16,-3 3 28-16,3 0 15 15,3 2 1-15,10 0-3 16,4 2-5-16,8 5 10 15,1 1 6-15,5 0 8 16,5 1 3-16,5-4-4 16,3-3-4-16,7-7-115 15,5-7-153-15</inkml:trace>
  <inkml:trace contextRef="#ctx0" brushRef="#br0" timeOffset="181939.4609">10502 15341 765 0,'3'4'405'0,"2"5"-98"16,-7 5-43-16,-13 11-81 0,-6 3-49 16,-9-1-72-16,-6-6-14 15,-1-12-16-15,3-5-7 16,7-13-46-16,9-3-24 16,12-10-35-16,2-1-7 15,11-2 33-15,4-2 14 16,7 11 30-16,3 5 10 15,7 15 14-15,0 10 8 16,1 16 2-16,1 7 0 0,-8 6-4 16,-5 0-2-16,-6-9-40 15,-7-9-95-15</inkml:trace>
  <inkml:trace contextRef="#ctx0" brushRef="#br0" timeOffset="182077.7699">10434 15180 1045 0,'-4'-7'548'0,"-1"0"-169"15,5 2-206-15,8 12-124 16,7 8-107-16</inkml:trace>
  <inkml:trace contextRef="#ctx0" brushRef="#br0" timeOffset="182514.1166">10900 15318 627 0,'-13'-6'419'15,"-8"-4"-21"-15,-9 10-200 16,-3 8-48-16,5 13-94 15,-1 5-23-15,10 8-28 16,5 2-4-16,13-5-7 16,1-1 2-16,17-8 16 15,5-9 7-15,3-3 8 16,9-5 4-16,-9-5 20 16,-7-4 14-16,-12-5 11 15,-6-2-4-15,-9 0-30 16,-4 0-19-16,-2 2-110 0,-2 0-83 15</inkml:trace>
  <inkml:trace contextRef="#ctx0" brushRef="#br0" timeOffset="182663.165">10945 15380 556 0,'15'-3'340'16,"23"-6"0"-16,7 3-122 15,5 1-90-15,-2 2-36 0,-13 3-55 16,-4 2-8-1,-16 2-21-15,-3-1-48 0,-4 1-187 16,-9-3-152-16</inkml:trace>
  <inkml:trace contextRef="#ctx0" brushRef="#br0" timeOffset="182802.022">11136 15360 743 0,'-6'8'402'0,"-4"14"-91"15,-3 4-67-15,4 6-119 16,1 2-41-16,7-4-61 15,5 1-11-15,9-8-99 16,5-5-166-16</inkml:trace>
  <inkml:trace contextRef="#ctx0" brushRef="#br0" timeOffset="183030.7593">11535 15392 998 0,'-5'6'479'0,"-10"13"-198"0,-6 6-79 15,-10 3-86-15,-3 1-50 16,-1-9-38-16,3-4-4 16,6-8-14-16,2-5-17 15,7-7-21-15,1-9-6 16,4-9 1-16,5 1 13 16,4-2 20-16,4 4 13 15,7 7 17-15,6 2 4 0,7 15 0 16,2 8-7-16,6 15-17 15,2 4 0-15,4 4 4 16,2-3-77-16</inkml:trace>
  <inkml:trace contextRef="#ctx0" brushRef="#br0" timeOffset="183336.5122">11786 15362 784 0,'-9'-7'405'0,"-13"-6"-121"16,-2 9-80-16,4 7-102 0,9 11-39 31,5-7-45-31,1 0-12 0,-3 30-7 0,7 3 0 15,9-1 4-15,9-20 4 16,-5-8 21-16,-4-10 19 16,-6-2 41-16,-4-1 0 15,-3-7-11-15,1 5-48 16,-3-7-197-16,-2-4-175 16</inkml:trace>
  <inkml:trace contextRef="#ctx0" brushRef="#br0" timeOffset="183587.1486">11780 15367 679 0,'14'9'443'0,"7"5"-16"0,0 5-182 16,-3 4-34-16,-7 2-75 15,-3-4-22-15,-6-1-53 16,-1-7-16-16,-1-9-21 16,3 0-5-16,3-13-7 15,3-5-6-15,8-6-22 16,1-4-8-16,3 4-4 15,3 5 0-15,4 7 18 16,1 9 3-16,0 12 3 16,-5 6 6-16,-11 9 30 15,-5 2 8-15,-8 1 5 16,0-2-3-16,-1-2-26 16,1-6-56-16</inkml:trace>
  <inkml:trace contextRef="#ctx0" brushRef="#br0" timeOffset="183972.7099">13225 14984 658 0,'-20'-8'393'15,"-18"-7"-58"-15,-17 27-117 16,-9 18-44-16,-2 27-87 16,9 13-46-16,29 19-28 15,19 7-6-15,32-2-1 16,15-3 1-16,23-26 2 16,7-17 0-16,5-20-71 0,-5-14-54 15</inkml:trace>
  <inkml:trace contextRef="#ctx0" brushRef="#br0" timeOffset="184161.6092">13401 15084 1092 0,'-2'0'479'0,"-7"-1"-190"0,5 14-229 16,3 9-28-16,3 18-16 15,5 12-4-15,-1 11-3 16,-1 9 0-16,-6-2 1 15,-4-7 5-15,0-14-111 16,-2-12-102-16</inkml:trace>
  <inkml:trace contextRef="#ctx0" brushRef="#br0" timeOffset="184441.0073">13337 15083 1049 0,'9'-8'447'0,"12"-8"-268"15,4 7-42-15,8 11-50 16,1 6-35-16,-3 7-23 16,-3 1-6-16,-13 4-7 0,-6-2-3 15,-13 1-1-15,-2 0 0 16,-1-4-13-16,2-2-13 16,15-7-9-16,12-4-4 15,12 1 5-15,7 7 6 16,-3 7 5-16,-2 6 0 15,-15 6 2-15,-15 2 10 16,-19 6 10-16,-11 3 3 16,-20 2 7-16,-1-3-4 15,-2-12-66-15,3-7-62 0</inkml:trace>
  <inkml:trace contextRef="#ctx0" brushRef="#br0" timeOffset="184661.3389">13789 14985 1196 0,'13'-5'514'0,"23"10"-275"15,6 17-100-15,4 30-86 16,1 18-14-16,-19 15 13 15,-12 9 7-15,-31-3-1 0,-12-7 0 16,-7-16-57 0,-3-10-75-16</inkml:trace>
  <inkml:trace contextRef="#ctx0" brushRef="#br0" timeOffset="185314.0876">14452 15453 715 0,'6'-2'401'15,"5"2"-35"-15,-4 14-207 16,-4 9-37-16,-9 15-48 16,-7-3-28-16,-4 1-73 15,6-7-186-15</inkml:trace>
  <inkml:trace contextRef="#ctx0" brushRef="#br0" timeOffset="185712.5734">15004 15172 985 0,'-11'-3'414'16,"-15"0"-276"-16,-1 5-59 0,8 13-74 15,4 5-33-15,16 10-1 16,9-2 4-16,13-4 14 16,7-2 6-16,0-11 6 15,-1 2 6-15,-9-10 13 16,-9-3 11-16,-10 0 2 16,-9-3 4-16,-17 1 22 15,-6 2-2-15,-12 2 15 16,2 5-4-16,13 8-37 15,5 2-12-15,17 6-22 16,6-1-3-16,13-2 8 16,8 0 5-16,9-5 6 15,1-3 0-15,0-3-4 16,-5-3 3-16,-4-2-127 16,-2-4-181-16</inkml:trace>
  <inkml:trace contextRef="#ctx0" brushRef="#br0" timeOffset="185846.738">14960 15009 1160 0,'-5'-6'496'0,"-3"-6"-276"16,8 13-174-16,1 5-32 0,7 9-106 16,6 1-113-16</inkml:trace>
  <inkml:trace contextRef="#ctx0" brushRef="#br0" timeOffset="185987.2079">15149 15197 933 0,'9'17'421'0,"9"30"-212"15,2 8-64-15,5 17-84 16,-4 7-27-16,-2 5-22 16,-1 0-1-16,0-13-15 15,0-9-59-15,7-29-158 16</inkml:trace>
  <inkml:trace contextRef="#ctx0" brushRef="#br0" timeOffset="186157.0277">15430 15347 567 0,'0'-32'340'16,"-3"-26"-28"-16,-2 33-82 0,-6 17-33 16,-12 24-40-16,-5 10-34 15,-9 20-42-15,-2 11-11 16,-4 7-22-16,4 3-13 15,1-3-19-15,8-5-15 16,9-9-299-16</inkml:trace>
  <inkml:trace contextRef="#ctx0" brushRef="#br0" timeOffset="186900.3633">15737 15354 829 0,'-12'-15'436'0,"-1"-10"-142"15,-8-9-103-15,-3 3-45 16,1 2-64-16,-2 10-27 15,5 16-54-15,4 9-16 16,4 18-27-16,0 2 4 16,9 8 17-16,3 1 10 15,7-5 10-15,8 1 1 16,2-13 2-16,4-6 2 0,-3-12 7 16,-6-8 3-16,2-7 4 15,-4-6 2-15,-1-3-4 16,1 0-3-16,-6 1-4 15,-4 2-5-15,2 10-10 16,-2 6-9-16,-1 9-8 16,1 8-1-16,0 9 5 15,0 4 7-15,4 4 5 16,6-4 2-16,5-6 3 16,8-3 3-16,1-13 6 15,-1-3 6-15,-1-13 7 16,-3-5 1-16,-3-10 1 15,-4 0-1-15,-1-2 7 16,-1-2 8-16,-2 6 20 16,-2 4 8-16,-5 8-4 15,-1 10-14-15,-2 16-25 16,0 10-13-16,2 23-9 0,1 10 1 16,5 19-1-16,1 5 1 15,1-2 0-15,0-6 3 16,-2-14 1-16,-2-6 0 15,1-13-29-15,1-6-53 16,-2-17-151-16</inkml:trace>
  <inkml:trace contextRef="#ctx0" brushRef="#br0" timeOffset="187045.5593">15894 15453 613 0,'9'1'319'15,"7"-3"4"-15,16 2-294 16,9 0 0-16,4-6-65 16,3 3-110-16</inkml:trace>
  <inkml:trace contextRef="#ctx0" brushRef="#br0" timeOffset="187348.4263">16409 15206 927 0,'-15'-4'457'0,"-15"-4"-155"0,-1 0-82 16,5 5-103-16,1 3-43 16,13 6-53-16,2 6-18 15,10 5-10-15,4 1 2 16,5-2 0-16,3-1 1 16,3-5 3-16,-2-3 2 15,-2-3 4-15,-3-2 8 16,-9-2-9-16,-5-1-2 15,-8-3-3-15,-3 3-10 0,-5 4 2 16,1 4 4-16,10 8 3 16,1 3 2-16,14 5 8 15,3 4 3-15,9-1 3 16,4 2 2 0,5-5-4-16,4-3-1 0,3-8-81 15</inkml:trace>
  <inkml:trace contextRef="#ctx0" brushRef="#br0" timeOffset="188068.4434">17484 15152 972 0,'-14'-1'394'0,"-15"-1"-265"15,-1 2-43-15,5 10-63 16,5 4-22-16,13 8-17 16,8 0-3-16,17 1 10 15,6 1 5-15,8-8 7 16,0-1 5-16,-2-8 7 15,-6-2 3-15,-13-5 18 16,-10-3-1-16,-13 2-7 16,-5-1-4-16,-15 4-22 15,-3 3-3-15,-2 6-5 16,3 7-4-16,12 2-5 16,8 5-1-16,14 0 3 15,5-2 3-15,11-7 10 16,3-2 6-16,7-9 9 15,-1-3 5-15,2-7 5 16,-3-9 0-16,-2-6-4 0,-1-6-2 16,-10-2 0-16,6 6 4 15,-6 3-4-15,1 12-1 16,6 12-8-16,-7 4-6 16,5 15 2-16,-1 4-2 15,-1 0 1-15,2 2 1 16,-3-15 15-16,1-6 26 0,2-13 47 15,0-11 12-15,0-7 13 16,-1-4-16-16,-7-5-43 16,-3 1-13-16,-6 7-85 15,-1 2-73-15,0 11-278 16</inkml:trace>
  <inkml:trace contextRef="#ctx0" brushRef="#br0" timeOffset="188215.6826">17931 15207 1413 0,'1'0'593'0,"3"2"-355"16,-3 8-65-16,0 15-94 15,-1 7-16-15,-2 10-17 16,-1 3-15-16,4 1-20 16,7-7-71-16</inkml:trace>
  <inkml:trace contextRef="#ctx0" brushRef="#br0" timeOffset="188608.4339">18354 15209 816 0,'-13'-2'389'0,"-14"0"-115"15,-6 2-75-15,-6 9-87 16,5 4-31-16,5 10-71 15,7 5-9-15,21 5 1 16,4 3 0-16,19-1 6 16,8-4 5-16,2-13 10 15,-2-5 2-15,-9-14 42 16,-7-9 6-16,-14-6-5 16,-8-2-3-16,-11-1-90 15,-3 2-55-15</inkml:trace>
  <inkml:trace contextRef="#ctx0" brushRef="#br0" timeOffset="188774.4273">18430 15219 1349 0,'8'8'517'16,"14"17"-371"-16,3 11-33 16,1 21-37-16,3 7-21 0,-3 4-29 15,-2-3-5-15,-1-12-69 16,2-7-78-16,-3-13-86 15,-1-6-59-15</inkml:trace>
  <inkml:trace contextRef="#ctx0" brushRef="#br0" timeOffset="188906.5416">18670 15257 1108 0,'-14'0'510'0,"-21"10"-246"16,-4 12-84-16,-6 27-115 15,-7 12-35-15,-1 10-23 16,-1 3 52-16,14-6-370 16</inkml:trace>
  <inkml:trace contextRef="#ctx0" brushRef="#br0" timeOffset="189276.8728">18751 15234 982 0,'1'-1'468'15,"0"-4"-202"-15,-1 5-136 16,0 0-37-16,0 0-53 16,2 22-11-16,7 42-2 15,-2-28-6-15,5 0-10 16,4-4 0-16,12-10 4 16,2-5 4-16,1-22 44 15,5-4 12-15,-13-19 12 16,-4-7-1-16,-7 0-39 15,-11-3-34-15,-6 8-157 16,-6 5-480-16</inkml:trace>
  <inkml:trace contextRef="#ctx0" brushRef="#br0" timeOffset="189758.9712">19131 15239 614 0,'13'1'259'0,"19"0"-166"15,4-1-13-15,1 0-23 16,2-2-11-16,-13-1 4 15,-6 0 3-15,-15 1-8 16,-8 0-11-16,-14 4-15 16,-5 1-9-16,-3 7-11 15,0 5-3-15,8 7-4 16,7 6 5-16,10 8 7 16,6-4 6-16,14-1 16 15,9-1 1-15,9-16 19 16,6-7 4-16,-2-13 5 15,-6-10 4-15,-8-12-3 16,-6-2 5-16,-5 0 10 16,-3-3 11-16,-6 4 22 15,-2 0 7-15,-7 5 4 0,-2 8-15 16,-2 11-51-16,-2 9-24 16,-1 12-29-16,1 8-6 15,6 11 6-15,-1 3 1 16,4 6-31-16,0-4-46 15,5-7-233-15</inkml:trace>
  <inkml:trace contextRef="#ctx0" brushRef="#br0" timeOffset="189940.2938">19676 15219 1186 0,'0'-5'530'0,"0"-4"-272"16,0 9-96-16,3 15-104 15,0 7-28-15,5 14-23 16,1 4 1-16,-2 4-2 16,0 0 1-16,-4-7-84 15,-1-4-89-15</inkml:trace>
  <inkml:trace contextRef="#ctx0" brushRef="#br0" timeOffset="190368.6464">19890 15244 680 0,'0'-5'460'0,"-8"-8"47"0,-7 5-242 16,-12 7-136-16,-6 3-47 15,-2 10-52-15,3 3-16 16,12 4-15-16,9 1-4 16,18 2-7-16,9-2 0 15,13-2 3-15,5-4 1 16,2-9 1-16,0-2-9 15,-2-6-28-15,-7-5-27 0,-3-6 8 16,-6 1 11 0,-5-5 31-16,0 4 45 0,-9 6 33 15,3 5 2-15,-4 9 7 16,-3 5-18-16,2 8-30 16,-3 3-3-16,1-2-5 15,0-1-1-15,-1-9-4 16,2-6 4-16,1-9-2 15,6-8-1-15,13-7 1 16,1-4-5-16,8 3-2 16,2 3 0-16,-2 10-4 15,-5 8 0-15,-5 13 3 16,-4 6 2-16,-11 13 7 16,-3 3 3-16,-6 6-1 15,0 0 7-15,-3-7-129 16,1-8-148-16</inkml:trace>
  <inkml:trace contextRef="#ctx0" brushRef="#br0" timeOffset="190970.7048">21019 15225 735 0,'-10'-7'384'0,"-13"-2"-90"16,-4 2-86-16,0 7-113 15,-1 9-42-15,4 11-68 16,9 8-2-16,15 9 4 15,10 2 1-15,13 3 9 16,4-6 2-16,5-10 6 16,-9-8-10-16,-9-16 97 15,-5-3 20-15,-18-17 5 16,-1 0 13-16,-11-7-113 16,-8-3-44-16</inkml:trace>
  <inkml:trace contextRef="#ctx0" brushRef="#br0" timeOffset="193204.8244">21149 15216 715 0,'-5'5'295'0,"-5"5"-138"0,-3 13-120 16,0 4-9-16,5 4 3 15,8 2-8-15,14-7 32 16,8-6 23-16,11-11 35 15,2-9 20-15,-1-15 22 16,-1-5-6-16,-11-7-31 16,-9 0-21-16,-4 6-53 15,-5 5-9-15,-5 8-130 16,1 8-96-16</inkml:trace>
  <inkml:trace contextRef="#ctx0" brushRef="#br0" timeOffset="193384.1739">21470 15173 1183 0,'0'-2'486'15,"-2"5"-294"-15,1 12-97 16,4 21-81-16,2 12-1 16,-5 25-2-16,0 8-3 15,-2 5-1-15,-4-5-1 16,6-12-44-16,1-9-77 0</inkml:trace>
  <inkml:trace contextRef="#ctx0" brushRef="#br0" timeOffset="193532.6482">21522 15535 892 0,'17'-2'369'15,"13"-4"-206"-15,12 1-118 16,5 2-16-16,4-1-184 16</inkml:trace>
  <inkml:trace contextRef="#ctx0" brushRef="#br0" timeOffset="193742.8883">21794 15030 943 0,'0'-2'415'0,"-1"5"-221"0,2 13-89 15,6 26-91-15,2 11-9 16,3 23 0-16,-5 11-1 16,-3 5 1-16,2-3 30 15,-6-14-114-15,-1-12-42 16,-11-18-84-16</inkml:trace>
  <inkml:trace contextRef="#ctx0" brushRef="#br0" timeOffset="194037.5672">21856 14909 967 0,'17'-5'414'16,"13"-5"-204"-16,-10 20-144 15,-2 8-28-15,-13 8-23 16,-1 2-5-16,-17 1-1 16,-1 1 2-16,-3-7 1 15,3-3-3-15,14-6-21 16,6-5-4-16,15-2-5 16,3-3 0-16,8 4 10 15,-2 2 1-15,-6 6-4 16,-8 4 2-16,-16 3 16 0,-12 0 8 15,-19 2 11-15,-2 2 4 16,-3-7-10-16,4-4-86 16</inkml:trace>
  <inkml:trace contextRef="#ctx0" brushRef="#br0" timeOffset="194500.7007">22303 15213 819 0,'-5'-7'434'15,"-2"-6"-138"-15,-9 0-113 16,-3 7-42-16,1 5-102 16,0 3-35-16,6 14-34 15,5 4-4-15,6 4 19 16,1 3 10-16,5-8 6 15,-1-3 2-15,1-10 5 16,-1-8 2-16,3-13 4 16,0-8 2-16,6-11-4 15,4 1-4-15,5-7-4 16,7-3-1-16,3 4 0 0,1 2 3 16,0 15 14-16,-4 12 1 15,-2 18-1-15,-1 11-6 16,-2 10-12-16,0 8 0 15,-2 6 0-15,-1-3 1 16,-2 1-1-16,-5-4 1 16,-7-12 2-16,-4-6 3 15,-9-7 10-15,-5-4 2 16,-4-2 2-16,-3-2-2 0,-3 2-11 16,-3 1-2-1,-3 0-19-15,1 1-31 0,2-2-94 16,6 1-75-16</inkml:trace>
  <inkml:trace contextRef="#ctx0" brushRef="#br0" timeOffset="194985.8683">22876 15206 991 0,'2'-2'455'0,"-1"-1"-208"0,0 8-170 15,-1-5-44-15,0 7-40 16,0 21 6-16,2 31 3 16,-4-30 2-16,2-10 2 15,0-5 2-15,5-8 6 16,6-7 2-16,2-12 3 15,3-3-1-15,6-6-6 16,-1-1-3-16,3 7 12 16,-2 1 4-16,-3 11-3 15,-1 4 0-15,-9 13-18 16,-2 5-2-16,-7 9 1 16,0 3 1-16,0 0-32 15,-2-4-52-15,0-8-422 16</inkml:trace>
  <inkml:trace contextRef="#ctx0" brushRef="#br0" timeOffset="195164.497">23035 14747 1029 0,'2'-8'448'16,"-1"-7"-233"-16,-1 6-70 15,0 12-121-15,0 3-24 16,4 13-41-16,1 10-60 16</inkml:trace>
  <inkml:trace contextRef="#ctx0" brushRef="#br0" timeOffset="195419.2394">23474 14578 725 0,'0'-9'447'0,"0"-3"-14"16,0 8-238-16,0 12-140 15,-1 9-37-15,0 11-29 16,1 9 11-16,-4 11 2 15,4 11-1-15,5 19 1 0,-3 3 0 16,7 3-107 0,-1-7-157-16</inkml:trace>
  <inkml:trace contextRef="#ctx0" brushRef="#br0" timeOffset="195762.0228">23469 15427 973 0,'0'-3'509'0,"-1"1"-132"15,1 1-98-15,-1 1-124 16,0 0-48-16,0 0-21 15,1 0-93-15</inkml:trace>
  <inkml:trace contextRef="#ctx0" brushRef="#br0" timeOffset="201931.4277">1602 17370 753 0,'-1'4'296'0,"-2"1"-177"15,8-1-28-15,-5-5 11 16,4-14-17-16,61-69-18 15,-26 12 0-15,10-15 21 16,-2-9 11-16,-11-3 16 16,-6 4 0-16,-19 21-32 15,-5 16-10-15,-10 32-23 16,-2 19-26-16,-4 23-11 16,1 13-10-16,6 22-15 15,4 9 7-15,13 14 1 16,9 4 3-16,12-2 0 15,6-4-1-15,1-12-1 16,-4-6-2-16,-3-15-41 16,-4-7-38-16,-8-16-75 15,-4-7-48-15</inkml:trace>
  <inkml:trace contextRef="#ctx0" brushRef="#br0" timeOffset="202087.9534">1798 17112 567 0,'7'2'292'16,"14"10"-24"-16,7 1-179 15,16-3-44-15,3 1-5 16,2-6-60-16,-1 1-187 16</inkml:trace>
  <inkml:trace contextRef="#ctx0" brushRef="#br0" timeOffset="202232.4956">1545 17027 1225 0,'-4'1'420'0,"1"6"-399"16,10 0-37-16,19 8 5 15,8 2-69-15</inkml:trace>
  <inkml:trace contextRef="#ctx0" brushRef="#br0" timeOffset="202536.0676">2379 17293 959 0,'12'5'344'16,"16"2"-296"-16,7-2 12 15,-3-8-19-15,-3-3-3 16,-11-9-2-16,-7-7 3 16,-9-4 0-16,-3-3 0 15,-12-3-8-15,-7 4-3 16,-11 7 5-16,0 7 2 0,4 20-13 16,5 7-6-16,7 20-20 15,5 6-6-15,9 10 2 16,1 5 3-1,7 1 4-15,4 1 4 0,4-9 0 16,3-4 1-16,4-13-151 16</inkml:trace>
  <inkml:trace contextRef="#ctx0" brushRef="#br0" timeOffset="202797.77">2874 17137 946 0,'-1'2'432'0,"-4"4"-123"16,-6 11-135-16,-15 11-30 15,-6 4-38-15,-4 0-71 0,0-7-7 16,8-14-4-16,4-6-14 16,8-12-20-16,5-6-11 15,8-6-17-15,5-2 8 16,8 3 6-16,-1 3 6 15,13 11 3-15,3 7 3 16,12 16 6-16,3 7 0 16,1 9-1-16,-2 5 9 15</inkml:trace>
  <inkml:trace contextRef="#ctx0" brushRef="#br0" timeOffset="203464.0209">4177 16764 931 0,'-8'4'390'0,"-10"13"-195"15,-17 25-118-15,-6 15-21 16,-2 19-22-16,3 2-22 16,3-9-5-16,8-6 1 0,6-20 1 15,9-11-1-15,14-20-6 16,5-12 0-16,12-24-1 16,1-7 1-16,5-15 8 15,-3-4-2-15,-5 0 1 16,-1-3-1-16,-2 10-3 15,-1 6-4-15,-2 17 10 16,-5 10-10-16,-4 20-8 16,5 8-1-16,10 15-14 15,12 9 9-15,13-1 7 16,9 4 3-16,12 2 3 16,6-3 2-16,-3-2 1 15,-4-5 2-15,-22-6 2 16,-11-5 2-16,-23-2 12 15,-7 1 4-15,-36-6 3 16,-14-2 3-16,-26-11-3 16,-7-6-4-16,12-9-6 0,5-3-5 15,21 1-10-15,13 1-5 16,16 2-55-16,15-1-67 16,20 4-261-16</inkml:trace>
  <inkml:trace contextRef="#ctx0" brushRef="#br0" timeOffset="203819.4863">4854 16961 955 0,'-23'-6'419'0,"-29"-3"-251"16,2 4-26-16,-3 4-67 15,8 7-50-15,15 14-37 16,5 0-13-16,20 11-4 16,7-1 4-16,16-1 15 15,12-1 9-15,16-8 6 16,9-5 6-16,15-12 16 15,-2-3 9-15,-12-12 8 16,-9-4 8-16,-28-4 2 16,-10 0-3-16,-15-2-9 0,-12 1-20 15,-16-1-92-15,-11-3-105 16</inkml:trace>
  <inkml:trace contextRef="#ctx0" brushRef="#br0" timeOffset="203980.7203">4750 16682 954 0,'-1'-1'461'0,"1"4"-209"16,0 12-101-16,0 22-96 15,3 16-25-15,1 28 4 16,-2 12 0-16,-2 12-12 16,0-2-3-16,1-10 5 15,5-11 2-15</inkml:trace>
  <inkml:trace contextRef="#ctx0" brushRef="#br0" timeOffset="204334.1083">5247 16992 1116 0,'7'2'456'0,"7"0"-274"0,20 0-127 16,10-1-8-16,10-2-34 15,1-4-7-15,-6 5-39 16,-6-4-78-16</inkml:trace>
  <inkml:trace contextRef="#ctx0" brushRef="#br0" timeOffset="204497.7326">5267 17098 1044 0,'8'0'431'0,"19"2"-237"0,9 2-111 15,17 5-14-15,5 2-30 16,1-1-19-16</inkml:trace>
  <inkml:trace contextRef="#ctx0" brushRef="#br0" timeOffset="205830.1799">6266 16660 503 0,'-13'5'279'0,"-19"3"-43"15,-8 0-36-15,-7-10-46 16,2-8-29-16,9-10-47 15,6-9-31-15,18-5-44 16,11 0-13-16,15-2-6 16,14 5 3-16,11 14 16 0,5 11 9 15,1 20-2-15,-6 11-3 16,-17 12 4-16,-12 7 7 16,-26 5 9-16,-13 5 0 15,-15 5-3-15,1-3-5 16,7-10-3-16,7-13 0 15,19-16-12-15,6-6-8 16,15-9-8-16,8-2-3 16,12-1 9-16,6-2 6 15,8-2 2-15,2 3 0 16,0-1-10-16,-6 1-72 0</inkml:trace>
  <inkml:trace contextRef="#ctx0" brushRef="#br0" timeOffset="206073.2966">6436 16815 707 0,'1'9'300'0,"0"9"-136"15,-1 5-52-15,1-2-28 16,0-2-18-16,-1-9-42 16,3-6 0-16,1-9 2 15,0-8-3-15,6-10-7 16,2-8-6-16,8-1 6 15,6 0 17-15,1 7 25 16,2 9 6-16,-6 10-7 0,-1 8-15 16,-5 16-20-16,-3 7-7 15,-7 14-5-15,-5 9-6 16,-5 3-163-16</inkml:trace>
  <inkml:trace contextRef="#ctx0" brushRef="#br0" timeOffset="206323.5031">5917 17139 1019 0,'-2'0'370'0,"10"3"-240"15,10 2-98-15,27-1-28 16,22 2 25-16,32-3-16 16,15 1-4-16,15-1 1 15,2 0 1-15,-5-3-27 16,-2-1-166-16</inkml:trace>
  <inkml:trace contextRef="#ctx0" brushRef="#br0" timeOffset="206742.6176">6062 17509 880 0,'10'-18'337'0,"18"-20"-181"16,10 9-56-16,12 10 18 16,2 11-11-16,1 22-55 15,-1 12-4-15,-9 20-14 16,-7 10-7-16,-13 6-7 16,-10-1-3-16,-5-7-2 15,3-5 0-15,0-15-4 16,2-9-17-16,-3-20-62 15,-1-14-33-15,-8-20-14 16,-1-9 18-16,-9-5 62 16,-7 0 38-16,-5 6 56 15,-9 9 4-15,-14 20 8 16,-9 14-5-16,-10 19-42 16,-2 8-4-16,9 4-11 15,6-2-2-15,19-12 6 16,12-9-46-16</inkml:trace>
  <inkml:trace contextRef="#ctx0" brushRef="#br0" timeOffset="207122.9689">7051 17154 1083 0,'0'-3'452'0,"-2"0"-251"0,2 2-108 15,0 1-57-15,0 0-16 16,0 0-123-16</inkml:trace>
  <inkml:trace contextRef="#ctx0" brushRef="#br0" timeOffset="207661.4436">7642 16732 835 0,'-7'10'302'0,"-15"20"-211"16,-2 10-8-16,-8 19 4 16,2 2-14-16,4 1-53 15,4-5-3-15,8-20-2 16,5-6-2-16,7-20-2 15,2-5 11-15,7-13 7 16,2-11 5-16,5-7 10 16,1-4-11-16,3-11-10 15,0 1-5-15,7-10-12 16,-2-7-1-16,0 3-1 16,0 1 0-16,-8 14-1 15,-1 10-2-15,-10 15 10 0,-3 8-8 16,-4 13-3-16,-3 7-2 15,-1 15-15-15,2 7 7 16,8 15 1-16,7 3 1 16,16 5 5-16,5-2 0 15,7-10 3-15,0-5 1 16,-7-12 4-16,-6-7 2 16,-16-7 9-16,-4-4 13 15,-19-7 12-15,-7 1 3 0,-22-3-4 16,-16-4-8-16,-2 0-10 15,-2-5-6-15,20-1-7 16,11-1-36-16,19 2-167 16</inkml:trace>
  <inkml:trace contextRef="#ctx0" brushRef="#br0" timeOffset="207986.4559">7931 16954 1000 0,'3'5'367'0,"9"7"-293"0,1 8-17 16,-2 11-18-16,1 4-5 15,-3 3-9-15,-5 2-7 16,-1-6-2-16,0-5 1 15,-3-12 3-15,3-8 11 16,-2-13 17-16,2-7 5 16,3-11 6-16,3-5-6 15,5-4-8-15,4-2-7 0,10 3-14 16,2 2-7 0,9 5-18-16,0 9-7 0,2 12-3 15,-4 2-50-15</inkml:trace>
  <inkml:trace contextRef="#ctx0" brushRef="#br0" timeOffset="208324.2503">8734 16932 859 0,'-1'-6'452'16,"-1"-3"-126"-16,1 7-109 15,5 12-115-15,1 11-54 16,4 14-50-16,1 8 5 16,-2 4 1-16,4-1 0 0,0-3 28 15,-3-6-61-15,-4-7-175 16</inkml:trace>
  <inkml:trace contextRef="#ctx0" brushRef="#br0" timeOffset="208474.1863">8547 17086 962 0,'4'-3'446'0,"16"-3"-151"15,10 2-146-15,22-1-60 16,13 5-33-16,8 3-46 16,1 1-11-16,-5-2-219 15</inkml:trace>
  <inkml:trace contextRef="#ctx0" brushRef="#br0" timeOffset="209053.6239">9503 16699 827 0,'-3'7'345'16,"-7"14"-143"-16,-5 11-105 15,-4 24-17-15,-2 8-9 16,2 8-42-16,3-4-12 15,0-13-4-15,4-12 2 0,9-18 0 16,0-9 6-16,4-19 10 16,6-9 1-16,-4-16-1 15,2-10-4-15,3-10-11 16,-2-8-3-16,1-10-4 16,6 6-2-16,3 5-5 15,0 7-2-15,0 21 7 16,-7 8-1-16,0 15-12 15,-3 7-2-15,7 18-11 16,7 2 0-16,10 22 12 16,8 4 4-16,11 10 1 15,2 2 2-15,-1-9 3 16,-8-7 1-16,-18-15 3 16,-4-7 2-16,-16-11 7 15,-7-2 7-15,-15-4 6 16,-8 0 1-16,-24-4-6 15,-9 0-3-15,-11-1-7 16,-5-4-2-16,19 1-12 0,9-3-43 16,25-4-158-16,8 4-176 15</inkml:trace>
  <inkml:trace contextRef="#ctx0" brushRef="#br0" timeOffset="209683.7637">10138 16881 929 0,'-13'-3'422'0,"-18"-2"-204"0,-4 5-44 15,1 6-89-15,-1 5-35 16,7 7-47-16,6 5-11 16,10 7-9-16,7 5 0 15,12-1 4-15,7 0 4 16,11-6 4-16,4-2 3 16,6-9 3-16,1-4 3 15,-2-13 6-15,-3-7 4 16,-9-9 9-16,-6-3 2 0,-9-3 3 15,-5 4-3-15,-9 3-6 16,-6 0-8-16,-4 9-25 16,1 6-10-16,4 15-12 15,2 11 3-15,0 14 13 16,1 7 7-16,-2 7 7 16,3 11 4-16,5 9 14 15,-1-2 13-15,6-7 7 16,1-7 0-16,3-26-4 15,0-5-9-15,0-12-2 16,0-5 0-16,-1-2-3 16,-2-5-2-16,0-2-54 15,-3-1-378-15</inkml:trace>
  <inkml:trace contextRef="#ctx0" brushRef="#br0" timeOffset="214058.9659">9470 16518 144 0,'-1'-5'149'16,"-1"-5"23"-16,0 2-16 15,2-3-21-15,-1 3-42 16,2-2-19-16,7-1-31 16,3-1-7-16,6-5 4 15,3 2 13-15,4 1 10 16,4 7-1-16,6 13-10 15,2 4-10-15,3 12-12 16,3 1-4-16,-8-3-5 16,1 1-3-16,-13-12 5 0,-6-6 17 15,0-12-141-15</inkml:trace>
  <inkml:trace contextRef="#ctx0" brushRef="#br0" timeOffset="214606.4782">9888 16460 425 0,'2'0'205'0,"2"1"-82"0,1 3-22 16,4 5-30-16,3 3 2 15,5 3-3-15,5 0-10 16,4-7-4-16,5-1-2 15,1-13 17-15,0-2 10 16,1-6-17-16,3-5-7 0,-9 13-29 31,-15 2-14-31,2 2-11 0,37-6-2 0,-7 7 0 16,-4 8 1-16,-23 4 3 16,-1-3 0-16,-6 1 11 15,-3-4-33-15</inkml:trace>
  <inkml:trace contextRef="#ctx0" brushRef="#br0" timeOffset="215054.6641">9872 16039 590 0,'0'1'283'16,"-3"1"-70"-16,3 17-127 15,-6-3-34-15,5 14-8 16,0 3-12-16,1 1-16 15,3 0-2-15,2-7 0 16,0-9-1-16,0-12-48 16,-1-6-63-16,1-12-149 15</inkml:trace>
  <inkml:trace contextRef="#ctx0" brushRef="#br0" timeOffset="215295.7389">9879 16074 300 0,'3'-3'219'0,"-2"-3"0"16,3 7-125-16,-4-1-44 15,0 0-46-15,10 0-1 16,11 0 0-16,32-2 2 16,-25-6 27-16,-2 2 9 15,-5 0 33-15,-3 1 25 16,-9 2 26-16,-6-1 13 16,-3 4-19-16,0 1-26 15,-1-1-52-15,0 0-23 0,0 8-12 16,-3 13-2-16,2 34 0 15,9-24-1-15,2 7 0 16,2 0 0-16,0-8 22 16,0-5-45-16</inkml:trace>
  <inkml:trace contextRef="#ctx0" brushRef="#br0" timeOffset="217732.7625">10836 16866 573 0,'0'0'323'0,"0"0"-38"16,4 0-96-16,-4 0-84 15,24 5-15-15,51 5-31 16,-19-6-21-16,3-3-21 16,-1 0 12-16,-10 2-142 15,-11-2-302-15</inkml:trace>
  <inkml:trace contextRef="#ctx0" brushRef="#br0" timeOffset="217899.1605">10923 17013 1094 0,'9'6'414'0,"20"5"-303"16,10-4-23-16,17-5-19 15,3 1-17-15,2-2-126 16</inkml:trace>
  <inkml:trace contextRef="#ctx0" brushRef="#br0" timeOffset="218646.7557">12092 16660 641 0,'-25'4'301'15,"-24"-4"-106"-15,-2-5-51 0,11-12-43 16,9-9-35-16,18-7-55 15,13-2-15-15,21-3-15 16,9 0-3-16,17 13 14 16,3 9 12-16,1 25 15 15,0 15 16-15,-21 14 10 16,-9 6 7-16,-30 3 5 16,-17 4-8-16,-20 3-13 15,-6 1-11-15,12-8-10 16,6-11-2-16,23-15-8 15,6-10-4-15,11-14-1 16,9-4 0-16,13-3 2 16,6-3 2-16,8 2-1 15,-2 2 0-15,-3 6-1 16,-3 4-1-16,-8 9-1 16,-6 1 1-16,-10 2 3 0,-5 1 2 15,-7-2 7-15,1 1 3 16,-3-8 11-16,0-5-2 15,1-11-10-15,0-9-6 16,8-8-15-16,0-2-6 16,9 1 1-16,-1 1 1 15,4 8 1-15,3 5 8 16,-1 7 14-16,0 6 12 0,-3 12 26 16,-1 6 0-16,-2 10-4 15,-1 7-8-15,3 5-20 16,-2-1-4-16,6-4-5 15,2-5-44-15,-1-10-221 16</inkml:trace>
  <inkml:trace contextRef="#ctx0" brushRef="#br0" timeOffset="218910.4336">11704 17110 619 0,'4'1'308'0,"7"-2"11"0,20 1-181 16,30-7-35-16,18-1 35 15,38 1-27-15,3 0-6 16,6 6-13-16,3 1-29 15,-23 7-36-15,-11-3-2 16,-35 3-92-16,-19 5-89 16</inkml:trace>
  <inkml:trace contextRef="#ctx0" brushRef="#br0" timeOffset="219314.5897">12130 17331 913 0,'10'-8'380'0,"19"-6"-223"15,1 7 2-15,1 22-22 16,2 11-32-16,-3 19-39 15,-4 5-10-15,-11 4-24 16,-4 0-3-16,-3-12-9 16,-1-6-5-16,2-13-2 0,0-10 0 15,-3-15-16-15,1-8-18 16,0-15-20-16,-1-5-6 16,-9-9 16-16,-8 1 16 15,-8 9 32-15,-6 8 10 16,-6 16 2-16,-3 9 0 15,-8 18-14-15,0 4-8 16,-2 8-5-16,1 0-1 16,12-5 8-16,4-7-39 15,19-9-120-15,8-6-187 0</inkml:trace>
  <inkml:trace contextRef="#ctx0" brushRef="#br0" timeOffset="219815.0762">12942 17112 827 0,'-4'0'451'16,"-3"2"-55"-16,2-2-261 16,3 4-29-16,5 2-71 15,3-6-78-15</inkml:trace>
  <inkml:trace contextRef="#ctx0" brushRef="#br0" timeOffset="220317.5106">13402 16766 1307 0,'-3'0'84'0,"0"2"-27"15,-7 10 60-15,-1 8-28 0,-2 16-44 16,-2 6-8-16,0 8-18 15,4-2-3-15,-2-8-1 16,4-7-1-16,6-16-2 16,2-4-1-16,1-15 4 15,4-6-1-15,0-5-3 16,3-15 1-16,6-11-6 16,0-7 0-16,0-12 2 15,-1 1 3-15,-2 6-3 16,-2 9-1-16,-5 16 21 15,-2 7 4-15,-1 12-3 16,1 4-17-16,5 10-30 16,4 4-10-16,10 18-3 15,6 4 16-15,13 16 7 16,9 4 3-16,5 2 6 16,1-3 3-16,-10-9 6 15,-14-12 0-15,-13-9 0 16,-9-3 2-16,-15-11 6 15,-9 2 4-15,-24-12 4 0,-9-2-2 16,-14-5-7-16,3 2-6 16,7-5-11-16,8 4-27 15,20 2-108-15,7 2-136 16</inkml:trace>
  <inkml:trace contextRef="#ctx0" brushRef="#br0" timeOffset="220617.387">13786 16881 781 0,'10'7'366'0,"8"11"-142"15,-1 8-26-15,2 11-47 16,-3-1-27-16,-1-5-46 15,-5-3-19-15,-3-13-21 16,-2-3-8-16,-3-6 8 16,-1-6 13-16,3-9 4 15,-1-6 0-15,5-5-26 16,4-4-16-16,4-4-9 16,5 2-5-16,6-1-1 15,1 3-4-15,1 10-27 0,0 9-57 16</inkml:trace>
  <inkml:trace contextRef="#ctx0" brushRef="#br0" timeOffset="220982.2078">14554 16720 842 0,'1'-1'422'0,"-1"1"-147"16,3 9-87-16,0 23-102 16,-2 13-25-16,7 23-19 15,-2 3-19-15,2-8-11 0,4-5 0 16,-5-21 4-16,2-6 9 16,-6-13-70-16,1-6-47 15</inkml:trace>
  <inkml:trace contextRef="#ctx0" brushRef="#br0" timeOffset="221128.7912">14408 16978 810 0,'5'0'366'0,"12"-2"-156"16,7 1-66-16,20-1-48 16,6-2-26-16,5 4-34 15,-5-2-15-15,-7 2-44 16,-2 2-83-16</inkml:trace>
  <inkml:trace contextRef="#ctx0" brushRef="#br0" timeOffset="221625.3411">14983 16823 600 0,'1'-4'418'0,"-1"-2"39"16,0 5-210-16,0 1-121 15,0 0-41-15,0 15-41 16,7 44 2-16,-2-20-21 15,-1-3-7-15,1 1-5 16,-2-7-1-16,-1-11 2 16,0-2 0-16,-2-10-4 15,-1-2-5-15,0-5-22 0,-3-1-11 16,3 0-15-16,0 0-10 16,-5-19 0-16,-8-39 8 15,7 25 16-15,-2-7 12 16,0 5 17-16,4 4 1 15,5 7 8-15,6 8 2 16,4 6 11-16,1 3 3 16,4 4-6-16,3 0-4 15,1 1-9-15,0 1-4 16,2 2-1-16,-4 0-1 0,2 1 0 16,1-1 0-16,-1 2 1 15,-1 0 0-15,-2-2 3 16,-3 0 0-16,1-2 0 15,-1-1 13-15,-6 1 17 16,1 2 4-16,-7 0 4 16,-1 5-5-16,-3 7 3 15,1 1 0-15,-2 12 5 16,4 5-7-16,2 4-18 16,1 4-5-16,7 0-7 15,-4-2-3-15,0-7-1 16,0-7-40-16,-1-7-112 15</inkml:trace>
  <inkml:trace contextRef="#ctx0" brushRef="#br0" timeOffset="233938.2276">15875 16911 841 0,'1'7'350'16,"4"5"-188"-16,30 2-94 15,14-5-13-15,18-4-24 16,9-3-15-16,5-2-6 16,-7-2 0-16,-5 2-83 15,-11 2-85-15</inkml:trace>
  <inkml:trace contextRef="#ctx0" brushRef="#br0" timeOffset="234329.7882">15955 17039 765 0,'17'3'284'15,"25"2"-229"-15,6 1 12 0,14 0-17 16,4-1-18-16,0 0-14 15,-2 0-17-15,-45-181-712 94,-16 177 982-78,8 2-77-16,2 3-5 15,19 11-72-15,4 4-8 16,1 8-41-16,-3 2-2 16,-18-6 5-16,-6 2-3 15,-13-6-12-15,-12-5-14 0,-14-4-151 16,-7 0-191-16</inkml:trace>
  <inkml:trace contextRef="#ctx0" brushRef="#br0" timeOffset="234592.9091">15976 16864 929 0,'-19'0'397'0,"-21"7"-219"15,-6 3-38-15,2 17-58 16,4 4-33-16,15 6-33 16,16 3-7-16,25-3 3 15,12-4 6-15,28-7-2 16,10-5 3-16,2-13-10 0,1-2-51 16</inkml:trace>
  <inkml:trace contextRef="#ctx0" brushRef="#br0" timeOffset="235348.8286">17233 16668 609 0,'-5'7'332'15,"-13"15"-3"-15,-2 10-239 16,-7 25-66-16,-2 5-1 0,7 11-14 16,3-3-2-16,7-20 0 15,8-9 1-15,4-23 6 16,1-11 8-16,10-16 6 16,-1-14 0-16,3-22-1 15,2-8-6-15,-3-16 1 16,4-1 3-16,-1 4 2 15,0 7 12-15,-3 21 16 16,-7 13 5-16,-4 17-19 16,-1 8-23-16,3 16-30 15,1 7-16-15,10 18 7 16,8 10 5-16,14 12 5 16,11 4 4-16,12-4 7 15,0-8 5-15,-6-17 6 16,-18-7 2-16,-18-16 0 15,-8-5 5-15,-16-4 6 16,-7-2 1-16,-21 3-1 16,-13 0-6-16,-16 1-9 0,-2-1 1 15,2-4 0-15,9-4-3 16,17-11-49-16,13 0-38 16,20-6-164-16,14 0-205 15</inkml:trace>
  <inkml:trace contextRef="#ctx0" brushRef="#br0" timeOffset="235698.4856">17922 16744 939 0,'-13'-6'417'0,"-17"-4"-208"16,-8 1-30-16,-7 4-61 16,-1 3-38-16,2 7-56 15,6 6-25-15,15 11-22 16,6 6-3-16,18 13 7 16,6 1 8-16,18 5 15 15,13-6 7-15,9-13 9 16,11-5 3-16,1-18 1 15,-4-6 3-15,-12-15 14 0,-10-9 6 16,-20-8 2-16,-5-4-6 16,-15-2-63-16,-10 0-37 15,-13 5-85-15,-5 4-54 16,2 1-290-16</inkml:trace>
  <inkml:trace contextRef="#ctx0" brushRef="#br0" timeOffset="235877.7197">17832 16529 740 0,'-1'0'373'0,"-1"-1"-133"16,0 3-62-16,1-2-71 16,0 8-30-16,-5 22-18 15,-9 55 5-15,14-13-29 16,1 6-4-16,6 10-14 16,5-1-6-16,2-18 0 15,2-9 2-15,-2-18 14 16,-1-12-42-16,-1-8-144 15</inkml:trace>
  <inkml:trace contextRef="#ctx0" brushRef="#br0" timeOffset="236180.0257">18206 16864 852 0,'13'2'336'16,"21"2"-250"-16,7 2-3 0,12 2-33 15,1 1-25-15,-4 0-13 16,-6-3 0-16,-14-5-98 16,-8-1-116-16</inkml:trace>
  <inkml:trace contextRef="#ctx0" brushRef="#br0" timeOffset="236354.7271">18263 17011 649 0,'5'2'348'15,"5"6"-82"-15,18-1-107 16,7-1-9-16,13 1-56 0,-3-5-26 16,-6 0-33-16,-1 4-12 15</inkml:trace>
  <inkml:trace contextRef="#ctx0" brushRef="#br0" timeOffset="237101.5116">19118 16762 687 0,'-18'-11'319'0,"-17"-14"-155"0,5-5-29 16,15-7-58-16,11-1-39 15,15 2-35-15,9 6-1 16,14 7 20-16,6 7 7 15,2 10 12-15,1 10-5 16,-6 14-16-16,-8 3 2 16,-21 12 12-16,-12 3 6 15,-26 6 0-15,-9 5-6 16,-5 1-14-16,7-2-7 16,16-8-7-16,7-4-4 0,16-16-3 15,6-7-1-15,13-8 2 16,3-3 1-16,11-1 2 15,0 1-2-15,5 3-1 16,-1 2 1-16,-6 0 1 16,-5-2 2-16,-14-3 5 15,-5 1 4-15,-9-1 6 16,-5 0 2-16,-6-7 1 16,-3-3-3-16,0-7-4 15,5-4-5-15,9 0-11 16,8 3-5-16,10 0-4 15,7 6 0-15,2 0 3 16,0 4 11-16,-8 6 12 16,-7 2 6-16,-6 10 24 15,-4 6 2-15,3 11-4 16,3 5-4-16,1 4-19 16,0-2-5-16,3-1-74 0,-3-8-68 15</inkml:trace>
  <inkml:trace contextRef="#ctx0" brushRef="#br0" timeOffset="237339.7702">18932 17122 1073 0,'17'0'374'0,"26"-1"-309"16,15-1-11-16,35-5 66 16,11 4-13-16,13 4-25 15,-4 2-12-15,-19 6-34 16,-16 2-34-16,-26-2-80 16,-16 3-60-16</inkml:trace>
  <inkml:trace contextRef="#ctx0" brushRef="#br0" timeOffset="237730.7248">19156 17362 1044 0,'10'-8'446'0,"5"-8"-256"15,18 2-81-15,4 1-5 16,7 13-43-16,1 10-16 0,-7 16-15 16,-5 13-6-16,-10 9-10 15,-5 2-2-15,-13-3 0 16,2-8 0-16,-7-10 1 16,3-8 1-16,-1-14-14 15,6 0-14-15,-2-12-41 16,1-12-15-16,-3-6 5 15,-4-8 13-15,-6-5 38 16,-9 9 14-16,-5 4 13 16,-10 9 2-16,-15 21 6 15,-3 4 2-15,-11 14-9 16,3 5-5-16,12-2-9 16,9-1 9-16,22-6-142 15,10-10-129-15</inkml:trace>
  <inkml:trace contextRef="#ctx0" brushRef="#br0" timeOffset="238533.1802">19999 17104 886 0,'0'1'422'0,"-2"-1"-177"0,2 2-20 16,0-2-71-16,0 0-42 15,0 0-53-15,0 0-24 16,0 0-468-16</inkml:trace>
  <inkml:trace contextRef="#ctx0" brushRef="#br0" timeOffset="239022.0358">20362 16727 748 0,'0'-12'351'0,"8"-7"-122"15,5-4-76-15,15 2-41 16,2 3-4-16,4 3-31 16,3 5-19-16,-6 9-38 15,-5 2-13-15,-15 10 0 0,-10-1 6 16,-16 7 6-16,-7 3 2 15,-2-2-1-15,0 1-8 16,13-9-12-16,9 2-2 16,12-5-5-16,8 2-1 15,15 4 3-15,4-1 1 16,3 9-2-16,-4 4 2 16,-15 1 7-16,-9-1 6 0,-18-1 22 15,-11-2 7-15,-16-6 7 16,-5-4-1-16,3-9-44 15,5-5-56-15,11-4-174 16</inkml:trace>
  <inkml:trace contextRef="#ctx0" brushRef="#br0" timeOffset="239301.0728">20197 17083 637 0,'0'0'366'0,"4"3"9"16,9 0-206-16,27 4-75 0,13-4 1 15,20 4-22-15,8 0-24 16,0-2-25-16,-2 1-1 15,-8-5-5-15,-4-1 1 16,-16-5-35-16,-9-1-46 16,-22 2-122-16,-10 4-120 15</inkml:trace>
  <inkml:trace contextRef="#ctx0" brushRef="#br0" timeOffset="239725.5592">20472 17238 720 0,'1'-1'354'16,"1"-4"-92"-16,2 8-145 15,-4-3-5-15,-1 0-12 16,-3 17-13-16,-13 37-30 15,6-29-16-15,9-2-27 16,6 0-5-16,5-7-1 16,6-1 1-16,6-7 3 15,-4-3-1-15,7-5-18 16,0-5-28-16,0-3-94 0,2-4-66 16,-7-9-66-16,1-2 10 15,-8-1 94-15,-4-1 116 16,-7 8 159-16,-2 4 46 15,-4 8 26-15,-1 5-35 16,-1 10-38-16,-2 6-19 16,0 14-14-16,1 8-12 15,0 7-34-15,2 1-10 16,1-5-14-16,2-4-3 16,6-12-13-16,2-2-44 0,4-9-193 15</inkml:trace>
  <inkml:trace contextRef="#ctx0" brushRef="#br0" timeOffset="240176.0958">21438 16770 985 0,'0'-3'435'0,"0"4"-250"16,-1 10-50-16,0 17-73 15,1 13-20-15,3 16-1 16,5 4-10-16,0-6-14 15,-1-7 0-15,0-13 3 16,-1-9-2-16,-3-13-79 16,2-4-46-16</inkml:trace>
  <inkml:trace contextRef="#ctx0" brushRef="#br0" timeOffset="240341.9989">21336 16924 705 0,'0'-3'398'0,"2"1"-37"0,10 4-210 16,10-1-101-16,10 5-6 15,13-5-8-15,4-1-10 16,5 0-11-16,-6-1-7 16,-5-1-244-16</inkml:trace>
  <inkml:trace contextRef="#ctx0" brushRef="#br0" timeOffset="240849.3257">21921 16797 1139 0,'0'3'431'0,"-2"8"-310"16,2 4-59-16,-3 13-43 15,5 6-1-15,0 2-9 16,0 2-3-16,-2-7 0 16,2-5 2-16,-2-9 3 15,2-8 4-15,-4-8 19 16,1 0 2-16,-1-7-3 16,1 4-3-16,0 1-22 15,-7-23-7-15,-5-35-6 16,12 27-4-16,9 1-5 15,0 1 2-15,1 2 3 16,0 7 2-16,-1 6 3 0,2 5-4 16,0 7-4-16,0 1-2 15,3 4 1-15,4-1 2 16,3 2 8-16,1 1 1 16,2-2 1-16,-6 1 1 15,-2 3 0-15,0 0-1 16,-7 3 0-16,0 0-1 15,-6 3 2-15,0 2 0 16,-2 3 13-16,0 2 12 0,0 5 15 16,-2 2 4-16,1 3 9 15,0-1-3-15,2-1-8 16,3-2-3-16,0-6-15 16,1 1-4-16,-3-5 458 15</inkml:trace>
  <inkml:trace contextRef="#ctx0" brushRef="#br0" timeOffset="247178.1034">22840 16835 693 0,'4'0'268'0,"13"0"-166"15,7-3-37-15,24-4 3 16,13 0-18-16,22 0-31 15,7 4-6-15,-13 4-2 16,-7 6-16-16,-28 4-58 16,-14 2-65-16</inkml:trace>
  <inkml:trace contextRef="#ctx0" brushRef="#br0" timeOffset="247447.659">22933 16955 343 0,'-6'0'254'0,"-6"0"20"16,8 1-111-16,4 1-11 15,12 0-36-15,11 1-17 16,29-3-9-16,7 1-20 15,20 2-31-15,-2-1-17 16,-11 0-7-16,-5 0 0 16,-20-8 5-16,-6 2-35 15,-9-1-74-15,-9-2-60 16</inkml:trace>
  <inkml:trace contextRef="#ctx0" brushRef="#br0" timeOffset="247658.1503">23332 16803 586 0,'8'-8'348'15,"9"-4"-39"-15,7 3-138 16,1 1-31-16,12 10-63 16,-1 7-24-16,-4 8-38 15,-5 7-8-15,-17 4 3 16,-10 2 6-16,-14 2 2 15,-8 3 0-15,-11-2-44 16,-2-2-86-16</inkml:trace>
  <inkml:trace contextRef="#ctx0" brushRef="#br0" timeOffset="247961.2241">22960 16773 554 0,'-14'0'264'15,"-9"0"-78"-15,1 4-108 16,6 7-8-16,7 11 13 15,3 6-6-15,7 15 8 16,2 6 8-16,8-19-11 31,-5-15 2-31,-1 0-21 0,24 38-6 0,10-20-25 16,6-7-8-16,0-29-474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5T09:54:18.5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16230 2512 1173 0,'-12'1'474'0,"-18"11"-325"15,1 9-46-15,0 21-55 16,4 17-27-16,14 24-9 16,11 6-4-16,20-3-6 15,13-10 3-15,22-25-1 16,3-16-2-16,13-22-19 16,-4-6-35-16,-12-15-89 15,-8-8-81-15</inkml:trace>
  <inkml:trace contextRef="#ctx0" brushRef="#br0" timeOffset="319.5806">16516 2677 460 0,'4'-3'348'16,"0"-1"22"-16,4 8-108 16,1 15-121-16,-4 4-38 0,2 16-20 15,-3 6-11-15,-1-1-25 16,-1 3-4-16,-2-12-7 15,-3-10-2-15,-2-14 19 16,2-7 11-16,-5-15 3 16,3-9-5-16,-5-20-27 15,-2-7-13-15,3-6-9 16,-4 0-2-16,5 8-9 16,4 4-4-16,6 10-15 15,8 6-6-15,9 9-9 16,7 2 0-16,1 7 4 15,2 1 5-15,6 6 10 16,2 2 4-16,7 6 9 16,0 2-54-16,-7 1-195 15</inkml:trace>
  <inkml:trace contextRef="#ctx0" brushRef="#br0" timeOffset="589.5277">16984 2405 911 0,'12'8'386'0,"16"12"-206"16,-2 10-53-16,1 9-40 15,-2 9-18-15,-11 12-25 16,-3 6-5-16,-18 8 18 15,-9-1 14-15,-6-6 5 16,-1-5-4-16,5-15-30 16,2-12-16-16,5-12-25 15,2-6-46-15,5-9-141 16</inkml:trace>
  <inkml:trace contextRef="#ctx0" brushRef="#br0" timeOffset="1677.948">1797 9203 1000 0,'5'-1'379'0,"18"1"-256"15,18-1-29-15,32 1-10 16,16 0-18-16,16-1-39 15,1 1-10-15,-4 0-5 0,-9-1-41 16,-15 1-172 0</inkml:trace>
  <inkml:trace contextRef="#ctx0" brushRef="#br0" timeOffset="1924.3082">1963 9319 885 0,'-6'-2'381'0,"1"2"-238"16,11 3-58-16,18-1-47 16,14 2-19-16,21-2 10 15,8 1 0-15,7 1-13 16,3-4-2-16,1 0-5 15,-4-3-38-15,-9-3-259 16</inkml:trace>
  <inkml:trace contextRef="#ctx0" brushRef="#br0" timeOffset="2127.4401">2448 9136 864 0,'23'7'388'0,"13"1"-194"16,5 10-55-16,-3 3-10 15,-12 0-40-15,-6 2-18 16,-14 4-23-16,-8 0-5 16,-13-1-37-16,-7 2-58 15</inkml:trace>
  <inkml:trace contextRef="#ctx0" brushRef="#br0" timeOffset="2415.0285">1869 9178 896 0,'-13'5'422'0,"-12"10"-171"16,2 4-50-16,10 10-70 15,9 4-29-15,8 8-45 0,11 0-14 16,25-10-30-16,15-5 7 15,30-18-316-15</inkml:trace>
  <inkml:trace contextRef="#ctx0" brushRef="#br0" timeOffset="3368.7584">3538 9108 809 0,'0'-1'349'0,"-6"6"-201"16,-4 13-33-16,-5 22-69 15,-9 15-8-15,-5 21-6 16,1 4-8-16,4-5-9 16,6-9-1-16,12-25-2 15,4-13 0-15,4-19 7 16,5-10 5-16,7-19 3 0,1-4 4 16,2-22-5-16,-1-6 0 15,-4-8-2-15,-5-1-2 16,0 8 2-16,-6 4-1 15,4 16 0-15,1 5-1 16,0 16-16-16,0 4-15 16,4 11-18-16,0 6-5 15,11 14 0-15,9 7 9 16,12 13 11-16,8 7 4 0,4 3 9 16,2 4 3-16,-6-9 4 15,-9-6-1-15,-11-12-2 16,-10-10 1-16,-20-3 8 15,-14-4 4-15,-26-2 2 16,-9 4 0-16,-18-10-3 16,3-2-1-16,7-6-3 15,3-9-3-15,23 3-15 16,1-1-14-16,17 7-47 16,13 2-61-16,3 0-222 15</inkml:trace>
  <inkml:trace contextRef="#ctx0" brushRef="#br0" timeOffset="3728.3723">4238 9230 730 0,'-5'-8'395'0,"-7"-7"-96"0,-9 0-88 16,-5 3-28-16,-8 7-60 15,0 3-37-15,0 12-58 16,1 6-23-16,10 7-24 16,4 7-4-16,14 6 5 15,9 0 5-15,12 5 13 16,13-7 5-16,15-13 5 15,6-6 0-15,5-15 3 16,0-6 0-16,-11-11 9 16,-8-6 7-16,-18-6 4 15,-12-2-18-15,-15 1-72 16,-9 5-58-16,-12 5-265 16</inkml:trace>
  <inkml:trace contextRef="#ctx0" brushRef="#br0" timeOffset="3944.921">4139 8999 883 0,'-2'-1'469'0,"0"0"-129"16,3 11-207-16,-1 8-51 16,0 16-54-16,0 8 6 15,0 19-8-15,3 11-3 16,1 16-6-16,-2-6-4 15,5-12-3-15,-1-10 1 16,4-23 9-16,5-5-38 16,2-13-108-16,-1-11-140 0</inkml:trace>
  <inkml:trace contextRef="#ctx0" brushRef="#br0" timeOffset="4196.6141">4697 9281 921 0,'5'0'383'0,"13"0"-213"0,9 3-86 15,19-1-44-15,2 3-12 16,3 2-1-16,-4-4-44 16,-13 1-246-16</inkml:trace>
  <inkml:trace contextRef="#ctx0" brushRef="#br0" timeOffset="4402.9102">4746 9448 760 0,'3'1'379'0,"12"6"-97"16,10 0-68-16,13-8-35 16,9 5-36-16,-1-7-59 15,-7 0-28-15,-5 2-9 16,-2-1-57-16</inkml:trace>
  <inkml:trace contextRef="#ctx0" brushRef="#br0" timeOffset="5195.1684">5858 9068 608 0,'-15'4'310'0,"-20"-4"-56"16,-1-2-52-16,1-8-67 15,4-7-19-15,12-1-65 16,6-9-24-16,13 2-35 16,1 4-14-16,14-1-8 15,5 7 2-15,9 9 9 16,11 6 8-16,1 14 8 16,-2 6 4-16,-15 9 11 15,-12-1 5-15,-16 7 3 16,-13-3 2-16,-10-1-3 0,-3-1-3 15,0-9 0-15,7-4 1 16,9-7-4-16,6-5-4 16,5-1-14-16,3 1-1 15,8 1 3-15,7 3 3 16,10-1 10-16,3 0-2 16,8-3-2-16,-1-1 0 15,-2-1 1-15,1-3 1 16,-9 0 1-16,-4 0-1 0,-12-1-2 15,-3 1-2-15,-6 0 7 16,0-1 3-16,0 0 1 16,-1 0-6-16,-1 0-29 15,-2-14-15-15,-2-34-11 16,15 30 3-16,6-1 14 16,5 3 8-16,-2 3 5 15,3 5 12-15,-1 10 25 16,-7 2 14-16,4 12 26 15,-5 2-5-15,0 4-18 16,-3 5-8-16,-2-3-10 16,6 1-28-16,-2-3-190 15</inkml:trace>
  <inkml:trace contextRef="#ctx0" brushRef="#br0" timeOffset="5444.0036">5614 9442 1100 0,'2'3'423'0,"7"2"-272"0,19-5-77 15,13 0-13-15,31 0 6 16,6 4-9-16,9 0-25 15,4 1-5-15,-9-4-11 16,-4 1-5-16,-5 3-33 16,-18-2-71-16</inkml:trace>
  <inkml:trace contextRef="#ctx0" brushRef="#br0" timeOffset="5877.752">5754 9668 940 0,'14'-14'368'0,"7"-8"-228"16,12 5-63-16,3 3-3 15,-1 14-1-15,-1 8-17 16,-7 13-18-16,-1 8 4 16,-8 9-11-16,0 9-2 15,-2 7-4-15,-2-3-4 16,-1-5-5-16,-6-11-1 0,-2-16 1 16,-1-8 12-16,-4-15 21 15,0-3-1-15,-7-15-15 16,0-1-23-16,-1-6-31 15,-1-2-3-15,-5 9 6 16,1 7 2-16,-8 17-2 16,-1 7-2-16,-6 15 2 15,-10 4 8-15,-3-3 10 16,1-1 2-16,11-10 5 16,10-8 2-16,19-6-51 15,8-7-65-15</inkml:trace>
  <inkml:trace contextRef="#ctx0" brushRef="#br0" timeOffset="6245.4198">6654 9445 1175 0,'0'0'529'0,"-2"3"-254"15,0 4-92-15,1-7-107 16,1 0-34-16,0 0-65 16,0 0-59-16</inkml:trace>
  <inkml:trace contextRef="#ctx0" brushRef="#br0" timeOffset="6671.732">6992 9056 740 0,'6'-3'348'0,"7"-7"-120"15,5 2-42-15,10 5-51 16,1 1-24-16,-1 8-59 16,-2 1-10-16,-10 2-20 15,-5 5-7-15,-9 0 2 16,-7 3 3-16,-4-2 5 15,1-3 0-15,3-8 0 16,4-2-9-16,2-5-13 16,-1 2-5-16,0 0-14 15,21-5-2-15,43-1 3 16,-31 14 0-16,-8 7 14 16,-7 7 7-16,-17 3 21 15,-7 3 7-15,-22-3 4 16,-2-1-3-16,-7-9-2 15,6-5-29-15,7-10-104 16,5-5-81-16</inkml:trace>
  <inkml:trace contextRef="#ctx0" brushRef="#br0" timeOffset="6947.9451">6869 9493 1268 0,'7'3'455'0,"13"1"-366"16,7 0-32-16,17 0 1 15,9-3-8-15,12-1-19 16,-2 0-7-16,-2 3-11 15,-3 0-3-15,-15 0-12 16,-12-1-27-16,-15 1-127 16,-4 1-210-16</inkml:trace>
  <inkml:trace contextRef="#ctx0" brushRef="#br0" timeOffset="7316.5201">7041 9664 850 0,'-5'5'414'16,"-7"9"-103"-16,-1 1-168 16,3 6-45-16,1-1-13 15,5-2-24-15,7 2-11 16,11-5-16-16,3-2-3 15,9-5-8-15,4-4-2 0,-4-5-7 16,0-5 0-16,-3-2-49 16,-5-2-43-16,-2-5-91 15,-1-2-65-15,-3-5-55 16,-5-2 39-16,-4 4 122 16,0 4 106-16,-3 9 174 15,-4 6 24-15,1 14 27 16,-5 7-24-16,1 15-39 15,1 8-17-15,1 9-54 16,4 3-21-16,2-5-30 16,4-4-54-16</inkml:trace>
  <inkml:trace contextRef="#ctx0" brushRef="#br0" timeOffset="7741.3187">7938 9214 771 0,'1'-1'467'16,"-1"-2"-59"-16,-2 11-238 15,-1 7-56-15,2 16-70 16,4 12-2-16,-1 8-19 16,1 4-5-16,-3-5-6 15,0-6 0-15,-1-16 1 16,2-3-2-16,-3-16-101 0,2-3-61 16</inkml:trace>
  <inkml:trace contextRef="#ctx0" brushRef="#br0" timeOffset="7890.3938">7835 9424 804 0,'-1'0'446'0,"0"-3"-79"16,2 1-249-16,-1 1-47 0,1 0-59 16,28-5-5-16,43-1-1 15,-23 8 4-15,3 5-130 16</inkml:trace>
  <inkml:trace contextRef="#ctx0" brushRef="#br0" timeOffset="8317.5764">8432 9300 964 0,'-4'-2'450'0,"-1"2"-205"15,-2 8-111-15,5 10-102 16,3 10-25-16,0 9-9 16,4 6 2-16,2-1 2 15,-3-6 2-15,1-7 4 16,-4-12 0-16,3-9 6 0,-4 0 16 16,0-9 10-16,0-3 2 15,-2-10-2-15,-1-7-15 16,-2-10-9-16,-4-1-3 15,3-5-6-15,1 1-3 16,5 2-11-16,5 3-7 16,8 9-5-16,3 3-1 15,6 7 3-15,0 4 2 0,2 5 5 16,2 2 1-16,-3 1 4 16,0 1 0-16,-1 6 10 15,-5 1 15-15,-1 9 22 16,-4 5 12-16,-5 7 7 15,-1 4-10-15,-1 3-19 16,2 0-9-16,-5-6-46 16,1-3-110-16</inkml:trace>
  <inkml:trace contextRef="#ctx0" brushRef="#br0" timeOffset="8803.175">9228 9297 888 0,'1'2'421'0,"5"-1"-152"16,3 1-113-16,19-2-88 15,7-4-2-15,15-1-20 16,3-2-7-16,0 4-13 15,-9 2-21-15,-6 1-114 16,-6 2-89-16</inkml:trace>
  <inkml:trace contextRef="#ctx0" brushRef="#br0" timeOffset="9133.6577">9268 9479 838 0,'0'1'362'0,"1"-1"-195"15,4 0-33-15,-5 0-36 16,5 0 7-16,23 2 5 16,31 4-18-16,-16-4-34 15,4-3-16-15,2 1-20 16,1-1-4-16,-15-2-4 16,-7 3-1-16,-15-2-44 15,-5 5-64-15</inkml:trace>
  <inkml:trace contextRef="#ctx0" brushRef="#br0" timeOffset="16249.4657">10262 9291 841 0,'-6'-17'369'0,"-3"-25"-199"16,9 1-61-16,14-2-71 15,9 5-5-15,7 7 11 16,8 8 11-16,5 16 8 16,-1 5-12-16,-4 17-21 15,-11 6-8-15,-18 15 3 16,-16 8 3-16,-24 12 3 16,-7 6-1-16,-13 0-11 15,5-2-2-15,3-16-16 16,5-13-7-16,12-20-12 15,4-11-2-15,12-9 5 16,7-4 5-16,13-5 16 16,6 1 7-16,10 3 3 15,-2 6 5-15,11 10-10 16,3 10-5-16,1 6 1 16,2 2 1-16,-11 1-10 0,-5 0-67 15</inkml:trace>
  <inkml:trace contextRef="#ctx0" brushRef="#br0" timeOffset="16868.5539">10585 9328 802 0,'8'4'136'16,"2"1"-38"-16,8 7 104 15,5 8-39-15,-7 5-51 16,-5 0-18-16,-4 4-26 16,-8-6 7-16,-4-4-14 15,1-2-3-15,-1-8 3 16,-1-8-16-16,4-7-10 0,-1-5-7 16,3-15-23-16,2 1-5 15,12-5-8-15,4-1-3 16,6 10 4-16,1 4 1 15,-1 13 4-15,-6 7 2 16,-4 10-1-16,1 5 1 16,-8 6 4-16,0 4 3 15,-7-5 3-15,0-1 1 0,0-4-1 16,0-8-1-16,0-5-2 16,1-5-21-16,5-12-4 15,3-7-2-15,10-6-3 16,1-5 20-16,8-3-1 15,0 11-1-15,-3 10 2 16,3 6 2-16,-13 20 11 16,-4 2 7-16,-5 17 7 15,-6 1 3-15,0 0-8 16,0-4-4-16,-2-7-5 16,4-8-34-16,5-10-206 15</inkml:trace>
  <inkml:trace contextRef="#ctx0" brushRef="#br0" timeOffset="17123.765">11214 9356 998 0,'-2'5'431'0,"0"14"-207"16,-2 6-94 0,2 9-56-16,2 1-23 0,-1-2-34 15,3-2-6-15,4-6-8 16,0-7-44-16,1-6-157 16,-3-6-97-16</inkml:trace>
  <inkml:trace contextRef="#ctx0" brushRef="#br0" timeOffset="17435.5207">11158 9327 1019 0,'10'-1'386'0,"9"-3"-282"0,4 3-44 15,1 1-29-15,1 0-9 16,2 1-13-16,-8 0-3 16,-1 2 0-16,-7-2 2 15,-4-1 29-15,2 0 5 16,-2 0 12-16,-2 0 2 16,-1 0-23-16,-4 1 3 15,0-1 10-15,0 0 10 16,3 28 10-16,3 35-4 15,-4-27-19-15,-1-5-13 16,2-5-16-16,6-1 19 0,-1-9-150 16</inkml:trace>
  <inkml:trace contextRef="#ctx0" brushRef="#br0" timeOffset="17648.5205">11817 9511 935 0,'6'9'446'0,"0"14"-173"16,-6-3-78-16,-4 9-83 15,-6 0-30-15,-3-2-58 16,5 2-527-16</inkml:trace>
  <inkml:trace contextRef="#ctx0" brushRef="#br0" timeOffset="18364.7631">12316 9215 756 0,'8'7'334'16,"7"8"-164"-16,-2 11-44 16,-8 16-43-16,-4-1-13 15,-7 2-24-15,-2-7-8 16,1-13-20-16,4-11-9 16,4-10 7-16,3-12-1 15,9-16 2-15,6-4 3 0,4-13 0 16,4 5 11-1,1 8 30-15,1 3 9 0,-4 15 2 16,-5 3-12 0,-3 11-27-16,-7 7-7 0,-3 11-8 15,-3 2 2-15,-5 1-3 16,0 1-1-16,-4-7-3 16,1-4-1-16,4-7 2 15,3-7 0-15,7-14-1 16,5-3-2-16,6-8-4 15,0 1-6-15,1 7-5 16,-5 3-6-16,-8 15-5 16,6 5-1-16,-7 16 5 15,-1 5 5-15,-4 6 7 16,0 4 3-16,-3-5 38 16,0-4-82-16,4-9-210 15</inkml:trace>
  <inkml:trace contextRef="#ctx0" brushRef="#br0" timeOffset="18565.7614">12833 9267 940 0,'7'0'356'0,"15"0"-254"16,10 0-50-16,13 0-28 15,3 2-4-15,2 4-9 16,-2 3-24-16,-11-1-268 16</inkml:trace>
  <inkml:trace contextRef="#ctx0" brushRef="#br0" timeOffset="18742.1264">12948 9373 639 0,'-2'0'407'0,"2"0"-39"16,0 0-110-16,0 0-147 15,3 0-50-15,27 1-42 16,39 5-3-16,-30 0-43 16,-1 0-93-16</inkml:trace>
  <inkml:trace contextRef="#ctx0" brushRef="#br0" timeOffset="19052.799">13575 9179 799 0,'-7'-8'412'0,"-9"-7"-106"16,-4 5-74-16,-13 4-105 15,1 7-40-15,-5 9-72 16,3 8-19-16,8 12-20 16,4 4 0-16,19 10 2 15,6-1 4-15,21-5 1 16,6-6 4-16,15-19 22 16,4-7 20-16,-1-17 61 15,-4-8 12-15,-16-15 17 16,-11-2-8-16,-11 0-52 15,-2 2-13-15,-8 10-94 16,-3 2-60-16,-7 13-249 16</inkml:trace>
  <inkml:trace contextRef="#ctx0" brushRef="#br0" timeOffset="19200.7847">13797 9402 771 0,'-8'11'487'16,"-10"17"-30"-16,-6 1-203 16,-1 2-193-16,-1-1-277 15</inkml:trace>
  <inkml:trace contextRef="#ctx0" brushRef="#br0" timeOffset="19624.6949">14012 9273 711 0,'7'-18'377'0,"2"-8"-88"15,9-4-120-15,-2 1-28 16,1 10-27-16,-5 6-21 16,-5 9-59-16,-5 8-13 0,-4 18-25 15,-2 10-6-15,-4 14 18 16,-1 5-1-16,3-4-77 16,6-4-121-16</inkml:trace>
  <inkml:trace contextRef="#ctx0" brushRef="#br0" timeOffset="19778.2702">14294 9388 761 0,'5'14'410'16,"2"12"-103"-16,-12 3-101 15,-13 1-25-15,-5-1-79 16,-2-5-40-16,9-9-242 15</inkml:trace>
  <inkml:trace contextRef="#ctx0" brushRef="#br0" timeOffset="20096.5273">14568 9273 1092 0,'0'-17'447'0,"1"-15"-289"16,11 4-64-16,8 9-51 15,3 5-12-15,5 13-5 16,-1 4-2-16,-5 12-15 16,-6 6 8-16,-16 8 21 15,-11 3 7-15,-13 8 4 16,1 4-7-16,-5-6-24 15,10-5-5-15,12-13-15 16,4-7-6-16,12-5-7 16,5-3 0-16,9-4 29 15,3-1-54-15,4 1-68 16,-1 5-76-16</inkml:trace>
  <inkml:trace contextRef="#ctx0" brushRef="#br0" timeOffset="20238.1188">14903 9409 967 0,'2'0'497'0,"-2"5"-132"0,-2 8-100 16,-3 14-120-16,-6-1-32 15,-3 2-55-15,-2 1-17 16,0-6-88-16,1-2 460 16</inkml:trace>
  <inkml:trace contextRef="#ctx0" brushRef="#br0" timeOffset="20650.9249">15116 9141 1077 0,'7'-6'431'0,"7"-3"-271"16,3 2-35-16,7 7-44 16,2 0-21-16,2 11-38 15,-1 0-11-15,-11 3-7 0,-6 1 3 16,-13 0 8-16,-4 3 5 15,-6-6 5-15,3-4-4 16,10-6-18-16,8-3-6 16,15-2-11-16,7 0-1 15,7 3 7-15,-4 8-1 16,-10 6 2-16,-8 8 5 16,-29 8 17-16,-15 1 7 15,-21 4 8-15,-7-5-2 16,8-12-22-16,9-5-60 15</inkml:trace>
  <inkml:trace contextRef="#ctx0" brushRef="#br0" timeOffset="20835.959">15618 9359 959 0,'1'3'484'0,"1"10"-114"16,-6 4-144-16,-9 9-121 16,2 1-21-16,-8 0-94 15,3-3-66-15</inkml:trace>
  <inkml:trace contextRef="#ctx0" brushRef="#br0" timeOffset="21042.5196">15849 9359 1479 0,'0'1'526'0,"1"-1"-453"15,4 0-68-15,-5 0-533 16</inkml:trace>
  <inkml:trace contextRef="#ctx0" brushRef="#br0" timeOffset="21212.6">16059 9336 1163 0,'1'-2'570'16,"0"-4"-167"-16,0 2-308 16,-1 3-64-16,0 0-122 15,0 1-77-15</inkml:trace>
  <inkml:trace contextRef="#ctx0" brushRef="#br0" timeOffset="21354.8134">16247 9338 890 0,'2'1'474'16,"1"2"-121"-16,-3-1-64 15,0-2-137-15,0 0-49 16,0 0-76-16,-1 0-60 0</inkml:trace>
  <inkml:trace contextRef="#ctx0" brushRef="#br0" timeOffset="58423.5057">17142 8180 265 0,'-8'3'188'0,"-7"3"-4"0,-3 5-35 15,-4 5-18-15,-2 3-46 16,3 2-24-16,3 8-27 16,6 0-5-16,17 11-7 15,6 1-1-15,14-6-12 16,1-4 0-16,0-11-3 16,-4-8 2-16,-7-5 2 15,-2-1 5-15,-10-4 29 16,-8-3 6-16,-16-2 3 15,-4 0-4-15,-22 4-32 16,-2 6-7-16,0 12-7 16,0 5-2-16,13 15-4 15,10 6-2-15,13 6-5 16,8-3-1-16,17-3 1 16,7-3 2-16,13-11 8 15,3-3 4-15,0-13 6 0,-2-5 2 16,-18-7 2-16,-2 1 3 15,-15-2 10-15,-9 0-3 16,-7 9-7-16,-9 5-5 16,-3 10-14-16,-2 6-3 15,6 11-2-15,3 4-2 16,11 6 1-16,9 1 2 16,18-2 1-16,10-6 1 0,18-14 3 15,3-9 1-15,-5-17 3 16,-2-7 4-16,-9-10 1 15,-11-1 2-15,-8 0 7 16,-7 7 1-16,-11 11 0 16,0 13-1-16,-3 15-9 15,3 9-4-15,7 9-4 16,2 3-3-16,15-3-4 16,5-2 0-16,20-9 7 15,4-6 7-15,15-15 39 16,8-6 8-16,1-13 3 15,-4-1-3-15,-20-2-27 16,-15 1 8-16</inkml:trace>
  <inkml:trace contextRef="#ctx0" brushRef="#br0" timeOffset="59142.8587">17520 8698 580 0,'5'11'251'0,"0"19"-169"15,2 12 46-15,0 18-37 16,-6 6-16-16,-2-5 17 16,-2-4-44-16,-1-18-6 15,1-9 12-15,3-15 33 16,-2-11 32-16,0-12 19 15,-4-10 0-15,0-16-23 16,0-7-15-16,6-17-24 16,4-5-14-16,10 0-20 15,6 3-15-15,8 17-6 16,3 11-3-16,5 13-16 16,1 10-5-16,1 4 3 15,-2 5-56-15,-5 12-123 16,-6 2-112-16</inkml:trace>
  <inkml:trace contextRef="#ctx0" brushRef="#br0" timeOffset="59313.8951">17790 8916 1103 0,'1'0'443'16,"2"7"-282"-16,0 9-78 15,-1 12-67-15,2 2 1 16,-4 5-37-16,0-1-90 16</inkml:trace>
  <inkml:trace contextRef="#ctx0" brushRef="#br0" timeOffset="59590.8327">18085 8967 589 0,'5'8'379'16,"0"1"11"-16,-5 9-215 16,-5-3-18-1,3-8-51-15,-1 1-14 0,-21 18-35 16,-3 3-14-16,-6-9-11 16,4-20-3-16,10-5-14 15,4-11-8-15,8-7-13 16,7 2-6-16,5-4-5 15,5 8 10-15,8 8 21 0,2 3 6 16,3 10 13-16,1 3-7 16,-2 9-18-16,3 1-3 15,-1 6-32-15,-1 2-78 16</inkml:trace>
  <inkml:trace contextRef="#ctx0" brushRef="#br0" timeOffset="60175.5564">18623 8949 929 0,'7'6'382'0,"5"13"-243"16,0 4-33-16,-8 4-55 15,-4 0-10-15,-7-8-6 16,-1-1-6-16,-1-11-1 15,3-2 3-15,6-4-2 0,4-8-2 16,3-10-6-16,3-5-7 16,3-7 0-16,2 1 7 15,4 9 7-15,1-2 9 16,1 9 2-16,-3 6-7 16,-4 8-12-16,-1 7-9 15,-6 9-7-15,-4 4 1 16,-5 4 3-16,-4-1 1 15,-3-5 0-15,0-3-6 0,5-9-33 16,4-7-6-16,9-8-6 16,9-8 3-16,7-6 32 15,3-5 4-15,0 2 0 16,0 2 17-16,-6 8 16 16,-2 8 4-16,-8 10 6 15,-5 8-11-15,-1 14-9 16,-6 0-3-16,0 6-5 15,-2-3-5-15,-1-6-53 16,5-1-58-16</inkml:trace>
  <inkml:trace contextRef="#ctx0" brushRef="#br0" timeOffset="60392.1056">19131 8922 1036 0,'9'5'380'16,"14"5"-324"-16,7 0-7 16,11 2-19-16,0-2-10 15,-1-2 16-15,2-2-67 0</inkml:trace>
  <inkml:trace contextRef="#ctx0" brushRef="#br0" timeOffset="60570.491">19197 9043 831 0,'2'0'436'0,"8"0"-103"15,8 0-171-15,13-1-105 16,5 1-25-16,4 2-3 16,-1 2-57-16</inkml:trace>
  <inkml:trace contextRef="#ctx0" brushRef="#br0" timeOffset="60879.8419">19747 8896 891 0,'-16'-6'517'0,"-16"-1"-29"16,1 1-361-16,4 5-57 16,1 9-74-16,2 8-14 0,7 12-10 15,4 3 0-15,10 2 5 16,7 1-4-16,17-5-1 15,4-4 4-15,13-5 26 16,0-11 20-16,4-10 59 16,-2-6 33-16,-7-11 4 15,-6 1 5-15,-13-8-25 16,-9-4-26-16,-10 0-25 16,-10 0-31-16,-9 11-138 15,-4 8-54-15</inkml:trace>
  <inkml:trace contextRef="#ctx0" brushRef="#br0" timeOffset="61068.8829">20088 9149 1095 0,'5'5'571'0,"5"4"-123"15,-4 6-295-15,-5 5-51 16,-5 5-50-16,-6 3 14 16,1 3-365-16</inkml:trace>
  <inkml:trace contextRef="#ctx0" brushRef="#br0" timeOffset="61626.8519">20562 8772 1493 0,'15'-11'69'0,"5"3"4"0,15-6 29 16,0 20-8-16,3 14-45 16,1 26-36-16,1 14-6 15,-4 11 1-15,-6-4-2 0,-9-10 3 16,-9-15 0-16,-4-17 3 16,-2-9-1-16,-6-15 22 15,4-4 5-15,-8-17 6 16,-2 0 3-16,-10-19-16 15,-8 0-4-15,-4-2-8 16,-6 2-5-16,2 20-15 16,-1 15-10-16,1 17-8 15,-1 15 0-15,3 4 6 16,4 2 6-16,10-5 2 16,5-9-51-16,11-2-136 15,3-7-143-15</inkml:trace>
  <inkml:trace contextRef="#ctx0" brushRef="#br0" timeOffset="61972.8711">21360 8832 887 0,'6'-2'407'16,"3"-2"-179"-16,-1 4-49 0,-8 6-48 15,-8 3-12-15,-9 6-26 16,-8 3-11-16,-13 1-26 16,-1 0-24-16,-2-4-20 15,6 1-3-15,8-4-8 16,9 0-1-16,12 0-11 15,6-2-1-15,13-1 3 16,6-1 3-16,14 3 10 16,6-2 3-16,6 1-2 15,2 2-1-15,-6-1-31 16,-4 0-91-16</inkml:trace>
  <inkml:trace contextRef="#ctx0" brushRef="#br0" timeOffset="62351.8566">21869 8923 544 0,'-3'-7'387'0,"3"-4"13"0,-14-2-154 16,-3 0-47-16,-7 5-80 16,-7 3-41-16,-1 9-54 15,-3 4-17-15,2 14-26 16,3 5-3-16,8 4 0 16,7 3-1-16,13-5-3 15,8 0-1-15,18-7 19 16,7-7 11-16,15-5 30 15,5-7 22-15,-5-8 20 16,-7-4 10-16,-14-10 4 16,-6-4-11-16,-14-3-19 15,-5-3-17-15,-12 1-29 16,-3 2-38-16,-8 7-123 16</inkml:trace>
  <inkml:trace contextRef="#ctx0" brushRef="#br0" timeOffset="62626.6318">22228 8487 1024 0,'3'-3'471'0,"3"-5"-237"0,0 18-134 16,-1 4-38-16,1 13-53 15,1 8 3-15,-1 8-3 16,-2 3-2-16,0 4-2 16,-4-2 32-16,0-2-148 15</inkml:trace>
  <inkml:trace contextRef="#ctx0" brushRef="#br0" timeOffset="62797.6745">22237 9127 1253 0,'3'-1'622'0,"2"0"-151"16,2 1-351-16,-1-1-50 15,3 1-146-15,1 0-355 16</inkml:trace>
  <inkml:trace contextRef="#ctx0" brushRef="#br0" timeOffset="63533.7862">22904 8220 731 0,'8'-4'328'0,"14"-1"-145"0,3 4-51 16,6 3-41-16,1 7-19 15,-1 7-30-15,-4 5-10 16,-7 12-12-16,-5 7-8 16,-9 6-4-16,-6 3 0 15,-2-4 2-15,-3-6-1 16,5-7 0-16,3-8 1 16,1-6-1-16,3-2-1 15,-4-2-15-15,-1 0-3 0,-6 2-6 16,-3 4-2-1,-2 5 12-15,1 4 0 0,3 4 1 16,5 5 1-16,3 6 3 16,4 6 5-16,0-2-32 15,-2-4-1-15,-4-7-1 16,-1-8-6-16,0-2 36 16,-2-1 0-16,3-1 1 15,3 1 1-15,1-1 0 16,2-1 1-16,-3-1 0 15,-2 0 0-15,-2 0-3 16,0 3 0-16,-7 4 0 16,-4 1-1-16,-8 3 16 15,-7 1 33-15,-8-4 49 16,-3 4 26-16,-1-3-2 16,0 1-27-16,6-6-38 15,6-3-28-15,8-9-13 0,6-1-5 16,9-5 1-16,-1-4-38 15,-1-2-109-15</inkml:trace>
  <inkml:trace contextRef="#ctx0" brushRef="#br0" timeOffset="66065.1055">1875 10332 849 0,'1'6'338'0,"4"18"-215"16,0 11-73-16,5 22-37 15,-2 5 1-15,-4 5 4 16,-1-1-7-16,-6-13 2 15,-1-5 2-15,0-13 1 16,2-11-2-16,2-16 88 16,-1-10 10-16,-2-26 28 15,-2-12 26-15,-2-20-61 16,-1-6-9-16,0-6-32 16,1-2-24-16,7 1-43 15,7 8-4-15,7 12-7 0,7 11-5 16,9 21 1-16,5 5 0 15,8 12 1-15,7-1 3 16,13 3-44-16,1 2-47 16,5 2-177-16</inkml:trace>
  <inkml:trace contextRef="#ctx0" brushRef="#br0" timeOffset="66305.7424">2144 10579 771 0,'1'1'341'0,"1"2"-150"15,7 9-68-15,2 11-67 16,-1 7-3-16,-2 10-21 15,-6 1-12-15,1-1-29 16,-2-5-96-16</inkml:trace>
  <inkml:trace contextRef="#ctx0" brushRef="#br0" timeOffset="66584.5849">2549 10655 817 0,'-7'12'402'16,"-1"17"-128"-16,-7 1-85 16,-4 5-72-16,0-3-40 15,-8-8-42-15,1-5-17 0,-4-17-52 16,1-8-19-16,5-12-14 16,4-7 5-16,10-8 37 15,8 3 19-15,10 1 30 16,9 9 23-16,11 8 21 15,4 9 3-15,6 13-14 16,0 6-19 0,-3 14-8-16,-6 4-6 0,-13 1-8 15,-1 1 9-15</inkml:trace>
  <inkml:trace contextRef="#ctx0" brushRef="#br0" timeOffset="67257.0196">3344 10643 759 0,'10'0'353'0,"11"8"-143"15,-4 2-51-15,-4 10-46 16,-7 5-18-16,-8-2-30 16,-1 2-9-16,-4-7-24 15,0-5-9-15,4-9 2 16,3-8-3-16,2-14-5 15,8-5-2-15,5-10-15 16,4 2-4-16,5 6 3 0,-1 5 3 16,-2 13 6-16,-2 7 3 15,-5 14 1-15,-3 3-1 16,-8 10 1-16,-4 3 0 16,-3-6-2-16,0 0-2 15,4-6-2-15,0-8-5 16,3-11 1-16,6-10-1 15,5-14-1-15,7-5 4 16,3 0-4-16,3 1 1 16,0 11 14-16,-2 3 6 15,-7 11 10-15,-3 6 6 0,-8 11-7 16,-1 10-3-16,-5 6-8 16,-2 2-5-16,3 1-16 15,0-8-67-15</inkml:trace>
  <inkml:trace contextRef="#ctx0" brushRef="#br0" timeOffset="67454.4162">3869 10608 1066 0,'14'-2'403'0,"20"4"-283"0,6 0-54 16,10 6-9-16,-1-2-20 16,-2 1-23-16,-3-4-63 15</inkml:trace>
  <inkml:trace contextRef="#ctx0" brushRef="#br0" timeOffset="67641.639">3982 10742 779 0,'5'3'428'0,"11"1"-75"16,9 2-169-16,11 1-90 16,5-1-40-16,0 0-29 15,-1-2-16-15,-8 1-487 16</inkml:trace>
  <inkml:trace contextRef="#ctx0" brushRef="#br0" timeOffset="68021.2634">4358 10588 821 0,'5'-14'435'0,"-1"-10"-115"16,2 8-114-16,-1 2-41 15,-4 7-49-15,4 2-29 16,-5 7-59-16,-3 4-15 16,3 11-17-16,-6 2 0 15,6 11 4-15,0 2 1 16,3 8 1-16,1-1 0 15,2-5 1-15,0 2 0 0,-3-8 1 16,-3-5 1 0,0-8 0-16,0-7 3 0,2-8 4 15,0-1 3-15,2-4 10 16,-4 4 0-16,0 0-4 16,11-3-6-16,36-6-12 15,-27 14-2-15,-2 4-86 16,3 1-93-16</inkml:trace>
  <inkml:trace contextRef="#ctx0" brushRef="#br0" timeOffset="68190.5817">4867 10878 791 0,'4'12'507'0,"4"9"-12"15,-7 9-305-15,-4 1-28 16,-12-1-101-16,-5 0-22 16</inkml:trace>
  <inkml:trace contextRef="#ctx0" brushRef="#br0" timeOffset="69328.0089">5870 10538 952 0,'-19'20'360'0,"-17"26"-277"15,0 3-25-15,0 0-44 16,9-1-1-16,12-8-2 15,5-11-2-15,16-18 3 16,4-14 2-16,6-25 3 16,5-7 3-16,-6-17 1 15,2 2 0-15,-1 1-1 16,-5-6 9-16,-1 16 14 16,-4 3 9-16,-5 11 8 15,2 13-12-15,0 10-43 16,0 4-15-16,10 7-17 15,8 10-2-15,14 11 22 16,7-1 2-16,9 10 1 16,4-1 2-16,4-2 2 0,-3 0 2 15,-10-4 3-15,-10-5-1 16,-17-1 0-16,-10-4-1 16,-16-2 4-16,-9 0 3 15,-25-7 7-15,-12-4 2 16,-14-9 0-16,-3-6 0 15,6-4-7-15,8-1-4 16,14 1-17-16,7 4-20 16,15 3-63-16,5-1-73 15,21 2-172-15</inkml:trace>
  <inkml:trace contextRef="#ctx0" brushRef="#br0" timeOffset="69668.4241">6650 10586 852 0,'-8'-11'420'0,"-12"-16"-142"15,-4-2-52-15,-12 1-79 16,0-1-35-16,-2 12-57 15,1 7-26-15,2 12-34 16,4 9-15-16,3 14-18 16,9 3 4-16,13 4 12 0,7 0 8 15,26-3 21-15,0-6 3 16,18-6 11-16,6-4 3 16,3-10 3-16,5-3 0 15,-12-4-2-15,-10-6 1 16,-21-1 6-16,-11-2-39 15,-17-5-129-15,-10-2-124 16</inkml:trace>
  <inkml:trace contextRef="#ctx0" brushRef="#br0" timeOffset="69868.7619">6473 10314 867 0,'-4'-5'447'0,"-1"-1"-128"15,2 4-99-15,2 10-118 16,4 13-44-16,4 16-55 15,-1 12 7-15,6 17-2 16,-3 0-1-16,2 3-2 16,-3-2 0-16,-1-7 2 15,-1-7 1-15,3-12-1 16,2-5 1-16,2-15-82 16,0-5-73-16</inkml:trace>
  <inkml:trace contextRef="#ctx0" brushRef="#br0" timeOffset="70126.7953">7033 10589 1097 0,'13'-1'427'0,"23"-3"-299"16,8-1-37-16,10 2-33 15,4 2-19-15,-8 1-23 16,-3 6-5-16,-15-6-59 16,-10 0-71-16,-9-1-257 15</inkml:trace>
  <inkml:trace contextRef="#ctx0" brushRef="#br0" timeOffset="70307.677">7077 10701 918 0,'3'2'467'15,"7"-1"-120"-15,18 1-161 16,10-1-14-16,21 1-54 15,2-1-29-15,-6-1-50 0,-7 0 15 16,-15 4 65-16</inkml:trace>
  <inkml:trace contextRef="#ctx0" brushRef="#br0" timeOffset="72008.764">8074 10462 762 0,'-12'-14'407'0,"-8"-19"-91"15,5-4-77-15,15-1-111 16,9 0-39-16,15 7-44 16,7 4-11-16,6 12-12 15,6 7 0-15,1 14-12 16,-4 10-11-16,-12 11-5 15,-18 4 0-15,-26 13 4 16,-17 4 2-16,-15 4 5 16,-3-2 1-16,9-11-1 15,12-9-2-15,19-16-3 16,15 1-1-16,17-12 1 16,9-2 1-16,14 3 5 0,5-7-2 15,2 4-1-15,-4 2-1 16,-13-2 5-16,-2 2-29 15,-13-5-27-15,-4-5-6 16,1-1-14-16,-8-6 32 16,-1 2 30-16,-1 1 6 15,-7 0 37-15,1 7 2 16,-2 4-7-16,-5 5 4 0,2 6-21 16,-1 0-2-16,1 1 7 15,-1-2-2-15,2-5-2 16,4 0 8-16,0-7 3 15,6-2-2-15,3-7-6 16,4-4-10-16,5-5-10 16,3 1-1-16,5 2 3 15,-1 5 0-15,3 7 5 16,-2 4-1-16,1 11-3 16,-5 10-1-16,-7 5 5 15,-4 4-61-15,-14 1-229 16</inkml:trace>
  <inkml:trace contextRef="#ctx0" brushRef="#br0" timeOffset="72210.8147">7914 10769 1030 0,'11'-4'403'15,"23"-2"-251"-15,17 0-59 16,38 5-33-16,13 1-12 0,18 4-35 16,5 2-4-16,-1 3 20 15,-9-1-75 1</inkml:trace>
  <inkml:trace contextRef="#ctx0" brushRef="#br0" timeOffset="72572.4671">8249 11028 775 0,'2'-7'342'0,"10"-11"-136"15,8 1-64-15,13 4-30 16,2 0-2-16,1 20-21 15,0 8-21-15,-7 18-28 16,-5 5-2-16,-11 5-12 16,-5 1-6-16,-3-1-6 0,-3-5-2 15,3-13 0-15,-4-6-1 16,-1-15 5-16,-1-4-18 16,-9-15-27-16,-2-2-1 15,-10-10-5-15,-6-2 17 16,-1 1 21-16,2 7 0 15,-3 11-5-15,2 7-7 16,-3 15-5-16,-2 2-4 16,8 11-85-16,7 2-137 15</inkml:trace>
  <inkml:trace contextRef="#ctx0" brushRef="#br0" timeOffset="72806.3082">9135 10673 1208 0,'-9'0'557'16,"-1"-1"-246"-16,2 3-191 0,1 2-48 15,7 2-58-15,5 1-16 16,7-3-94-16</inkml:trace>
  <inkml:trace contextRef="#ctx0" brushRef="#br0" timeOffset="73221.4084">9393 10263 925 0,'7'-7'350'0,"15"-6"-221"16,6 4-20-16,10 4-9 15,6 3-7-15,-1 6-47 16,-2 5-15-16,-12 2-19 16,-10 3-3-16,-23 2 5 15,-13-1 2-15,-14 5 5 16,-4-1 0-16,10-6-6 16,5-1-7-16,28-11-14 31,-4 0-5-31,0 0-6 0,24 3 1 0,15 3 6 0,6 5 0 15,-18 10 1-15,-4 5 1 16,-17 1 9-16,-12-1 13 16,-26-2 13-16,-13-4 7 15,-12-6-1-15,1 0-9 16,17-14-114-16</inkml:trace>
  <inkml:trace contextRef="#ctx0" brushRef="#br0" timeOffset="73461.913">9377 10740 932 0,'8'-1'420'16,"9"-2"-144"-16,27 0-195 15,7 3-21-15,19 0-16 16,4 3-17-16,-6 1-12 16,-10 3-2-16,-14 1-47 15,-14 0-75-15</inkml:trace>
  <inkml:trace contextRef="#ctx0" brushRef="#br0" timeOffset="73798.725">9490 10923 1146 0,'-6'12'459'0,"-5"2"-295"16,1 10-78-16,2-2-15 16,8-1-23-16,5 3-11 15,14-7-15-15,7 0-3 0,8-7-5 16,4-5-3-16,-6-7-38 15,1-7-29-15,-10-3-79 16,-5-4-37-16,-5-3 5 16,-4-1 26-16,-7 3 85 15,2 4 65-15,-5 11 73 16,-3 1 26-16,-1 13 22 16,-4 2-12-16,1 6-33 15,2 7-22-15,2 3-28 16,3 4-16-16,2 4-9 15,4-4 0-15,2-5-124 16,3-1-18-16</inkml:trace>
  <inkml:trace contextRef="#ctx0" brushRef="#br0" timeOffset="74045.2507">10226 10602 1362 0,'-1'-6'572'16,"-1"-2"-332"-16,-2 4-93 0,0 14-88 16,3 9-29-16,2 14-30 15,0 6 3-15,4 5 0 16,-1 1 3-16,4-6-98 15,1-5-70-15</inkml:trace>
  <inkml:trace contextRef="#ctx0" brushRef="#br0" timeOffset="74194.6686">10101 10682 1042 0,'12'-1'405'15,"9"-2"-260"-15,19 4-127 16,8 4-12-16,0 3-32 16,3 2-122-16</inkml:trace>
  <inkml:trace contextRef="#ctx0" brushRef="#br0" timeOffset="75267.187">11455 10593 889 0,'4'0'391'16,"1"-3"-179"-16,16 2-43 15,22 0-67-15,6-3-14 16,17 4-43-16,-5 0-18 0,-11 0-33 16,-2 2-70-1,-13-1-407-15,-179 38 661 141,1 0-74-141,154-37-19 0,17 4 91 16,-5-3-18-16,29 1-58 15,2 0-28-15,4-6-76 16,3 2-53-16</inkml:trace>
  <inkml:trace contextRef="#ctx0" brushRef="#br0" timeOffset="75775.4889">12540 10551 819 0,'-14'-7'418'0,"-15"-11"-120"16,2-7-57-16,7-6-55 15,10-3-50-15,11-5-65 16,15 4-41-16,16 8-32 16,6 6-4-16,9 17 3 15,-5 10 4-15,-8 22 0 16,-7 11-1-16,-19 9 0 15,-11 3 3-15,-21-4 1 16,-13-1 1-16,-8-5 1 0,-2-6-2 16,12-6-3-16,10-5-4 15,21-10-7-15,10-3-1 16,16-9 3-16,7-2 5 16,8-4 3-16,2 1 1 15,-7 1 4-15,0 1-30 16,-6-1-132-16,-2 0-178 0</inkml:trace>
  <inkml:trace contextRef="#ctx0" brushRef="#br0" timeOffset="76066.0021">12771 10643 912 0,'2'4'367'0,"0"3"-203"15,2 3-46-15,5 7-39 16,-2 3 4-16,-3 1-28 15,2 2-9-15,-7-8-6 16,-4-4 5-16,-5-4 11 16,2-7 4-16,0-6-2 15,-4-5-12-15,11-8-24 16,0-4-8-16,9-3-16 16,8 2-5-16,10 4-7 15,-1 2 9-15,2 8 17 16,-1 3 13-16,-5 10 33 15,0 5 4-15,-4 10 1 0,-1 6-3 16,-4 6-22-16,-7 4-11 16,-6 2 9-16</inkml:trace>
  <inkml:trace contextRef="#ctx0" brushRef="#br0" timeOffset="78651.5321">13770 10586 632 0,'3'-3'282'0,"7"1"-123"15,27 1-62-15,16 2-33 16,30 1-16-16,6 1-17 16,6 2-22-16,-4-2-2 15,-15-1 3-15,-9 0 0 16,-24-2-78-16,-12 0-119 0</inkml:trace>
  <inkml:trace contextRef="#ctx0" brushRef="#br0" timeOffset="78909.7818">13801 10633 673 0,'11'0'276'0,"20"3"-134"16,8 2-39-16,14 2 6 16,8 2-23-16,4-2-44 15,-3-2-12-15,-2-7-13 0,-5-4-57 16,-10-6-164-16,-3-2-70 15</inkml:trace>
  <inkml:trace contextRef="#ctx0" brushRef="#br0" timeOffset="79098.6405">14268 10516 242 0,'-6'-6'161'0,"-3"-11"35"16,5 7-14-16,7 4-12 16,7 5-14-16,14 5-43 15,3 6 4-15,9 11-15 16,1-1 4-16,-8 8 18 15,-6 0-8-15,-14-5 0 16,-9-1-8-16,-12-5-31 16,-4-1-5-16,-9 0-18 15,-4-3-14-15,0-1-41 16,0-3-76-16</inkml:trace>
  <inkml:trace contextRef="#ctx0" brushRef="#br0" timeOffset="81256.4334">15102 10279 769 0,'14'-21'352'0,"10"-20"-147"16,12 23-60-16,0 13-13 15,5 23-43-15,3 19-32 16,-1 32-37-16,0 10-4 16,-11 7-3-16,-9-4 1 15,-12-15 1-15,-5-10 0 16,-4-17-1-16,0-9-1 16,-2-21 24-16,0-10 3 15,-4-20 1-15,-5-8 1 0,-2-17-22 16,-2-9-2-16,-3-3-4 15,1 6-5 1,4 18-4-16,-2 18-5 0,-1 26-3 16,-2 16 0-16,-11 18-1 15,-1 4 3-15,-6 6 3 16,1-5 3-16,6-7 1 16,2-7 0-16,10-18-141 15,8-7-105-15</inkml:trace>
  <inkml:trace contextRef="#ctx0" brushRef="#br0" timeOffset="81516.6121">15689 10489 906 0,'0'1'395'16,"8"-1"-209"-16,8 0-63 15,22 0-62-15,9-1-18 16,14 1-14-16,3 4-11 16,-17-1-20-16,-7 4-50 15,-16 0-119-15,-12-2-82 0</inkml:trace>
  <inkml:trace contextRef="#ctx0" brushRef="#br0" timeOffset="81667.3552">15777 10603 852 0,'3'2'418'16,"5"2"-143"-16,12-1-118 15,9 3-16-15,13-5-62 16,5 1-24-16,1 0-48 15,1-4-95-15</inkml:trace>
  <inkml:trace contextRef="#ctx0" brushRef="#br0" timeOffset="82078.9366">16364 10217 760 0,'7'-8'318'0,"5"-11"-170"0,16 5-47 15,9 2-11-15,12 6 4 16,-2 6-6-16,-2 8-35 15,-6 7-15-15,-17 1-18 16,-13 3-4-16,-17 0 0 16,-11 2 3-16,-6 1 3 15,6-3-2-15,4-9-1 16,8-6-8-16,10-8-11 16,11-4-5-16,14 1-6 15,9 2 5-15,4 6 15 16,-3 6 8-16,-10 6 12 15,-10-2 5-15,-18 8 12 16,-16-1 0-16,-22 4-6 16,-8 0-1-16,-2-5-95 15,9-1-71-15</inkml:trace>
  <inkml:trace contextRef="#ctx0" brushRef="#br0" timeOffset="82319.686">16342 10583 871 0,'14'1'394'0,"26"-1"-162"15,13 0-53-15,25-1-30 16,6 0-32-16,6 1-51 15,2-1-18-15,0 2-26 16,-10 1-3-16,-23 3-115 16,-12 5-90-16</inkml:trace>
  <inkml:trace contextRef="#ctx0" brushRef="#br0" timeOffset="82712.565">16530 10784 474 0,'-2'-4'287'15,"4"-2"-7"-15,9 1-114 16,8 4-50-16,11 1-2 15,4 6 0-15,2 4 2 16,0 8-18-16,-7 2-10 16,-16 6-11-16,-16 1-6 15,-21 5-23-15,-12 1-5 0,-5-1-19 16,-1-4-8-16,6-9-7 16,3-4-3-16,11-9-10 15,7-3-6-15,14-3-12 16,10 0-1-16,14 0 7 15,7-3 3-15,13-2 12 16,3 3 1-16,6 0 3 16,1 5 2-16,-6-1 0 15,-7 4 12-15,-13-4-117 16</inkml:trace>
  <inkml:trace contextRef="#ctx0" brushRef="#br0" timeOffset="83487.5381">17393 10453 754 0,'2'-2'365'0,"7"-1"-152"0,3 8-68 15,-1 14-84-15,3 4-22 16,-8 8-4-16,-5-2-1 16,-3-4-6-16,-4-1 0 15,0-11-7-15,3-2-3 16,-1-7 15-16,4-4-3 16,5-6-3-16,-1-6-4 15,11-6-19-15,0-6-2 16,7 2-1-16,5 1 6 15,-1 7 12-15,1 9 4 16,-8 8 7-16,-5 6-3 0,-10 6-6 16,-4 1 0-16,-5 4-3 15,-4-6-1-15,1 4-4 16,0-7-1-16,2-8 5 16,4-2-3-16,5-11-7 15,4-4-1-15,6-6-11 16,4 2-1-16,5-4 1 15,3 4 0-15,3 7 0 16,-3 4 0-16,-9 12 6 16,-3 6 4-16,-9 8 9 15,-2 3 1-15,-2 3-2 16,0-4-2-16,0-4-46 16,1-2-74-16</inkml:trace>
  <inkml:trace contextRef="#ctx0" brushRef="#br0" timeOffset="83731.6201">18118 10443 758 0,'17'-3'394'0,"14"-1"-105"0,21-2-158 16,8 1-5-16,7 1-61 16,-8 0-13-16,-14 4-26 15,-11 4-27-15,-19 3-113 16,-1 2-79-16</inkml:trace>
  <inkml:trace contextRef="#ctx0" brushRef="#br0" timeOffset="83880.6335">18209 10558 1218 0,'11'0'554'15,"9"-3"-254"-15,16 3-127 16,10 0-38-16,8 3-53 16,-1-1-16-16,-3 1-82 15,-6-5-107-15</inkml:trace>
  <inkml:trace contextRef="#ctx0" brushRef="#br0" timeOffset="84395.0606">19068 10190 1051 0,'4'-10'442'0,"0"-10"-274"16,-2 9-52-16,3 12-67 15,-5 9-32-15,1 14-16 16,2 8 0-16,2 17 1 16,-3 8 1-16,-1 5 0 15,-1 0 1-15,-4-9 2 16,0-9 0-16,-6-19 4 15,-3-6 1-15,2-11-12 16,-2-4-6-16,5-4-4 16,2-5-2-16,3-5 6 15,4 2-1-15,6-3 15 16,9 4 6-16,10 1 13 0,9 3 7 16,3 3-11-16,-3 0-9 15,-5 2-3-15,-5 2-16 16,-3-1-482-16</inkml:trace>
  <inkml:trace contextRef="#ctx0" brushRef="#br0" timeOffset="84544.3339">19486 10593 1282 0,'-3'-2'612'0,"0"-1"-247"0,1 2-238 16,2 1-51-16,0 0-105 15,0 0-72-15</inkml:trace>
  <inkml:trace contextRef="#ctx0" brushRef="#br0" timeOffset="85123.6971">19976 10182 659 0,'5'-2'381'0,"0"0"-82"16,-5 0-97-16,-1 1-44 15,0 0-87-15,-14 0-39 0,-44-3-28 16,26 2-7-16,-2 2-46 16,2 0-26-16,4 1-27 15,5 4 6-15,7 1 43 16,2 1 27-16,7 0 24 15,-3-2 6-15,3 3 22 16,-1 0 13-16,-3 3 22 16,4 5 6-16,3 0-14 15,1 4-11-15,5-2-19 16,4-4-7-16,9-4 20 16,3-6 10-16,12-7 11 15,7-3 1-15,11-1-22 16,3 2-8-16,1 7-1 15,-1 8-1-15,-5 9 0 16,-3 5-2-16,-15 6-4 16,-7 4 7-16,-27-3 11 15,-14 0 4-15,-16-3 1 0,-8-6-8 16,-9-5-13-16,0-7-4 16,1-11-56-16,8-5-65 15</inkml:trace>
  <inkml:trace contextRef="#ctx0" brushRef="#br0" timeOffset="85841.4555">20501 10334 862 0,'3'-2'443'0,"-1"1"-154"0,4 4-79 15,-6-3-103-15,5 13-42 16,17 49-20-16,-18-25-1 16,-4-2-4-16,-1-6-5 15,-6-12-11-15,4-1-5 16,2-10 4-16,2-4 2 15,6-8-7-15,-2-11-3 16,7-11-11-16,4-2-3 0,5-1-1 16,5 1-3-1,-1 6-3-15,0 6-2 0,-1 14-1 16,-4 8 4-16,-4 16 6 16,-6 6 7-16,-10 1 8 15,-5 1 1-15,-7-5-1 16,-1-6-3-16,-1-3 0 15,5-6 0-15,9-9 2 16,1-7-5-16,17-8-8 16,5-6-2-16,6 0-8 15,4 3 1-15,-2 4 3 16,-2 3-1-16,-4 12 1 16,-7 2 2-16,-5 12 9 15,-6 3 6-15,-7 9 10 16,2 0 1-16,-7-4-2 15,4 1-3-15,-4-9-5 16,4-1-1-16,4-2-1 0,1-4-1 16,-2-3 0-16,1-4-1 15,-7-1-7-15,4 1 53 16</inkml:trace>
  <inkml:trace contextRef="#ctx0" brushRef="#br0" timeOffset="105819.6862">16701 3417 245 0,'-3'0'151'0,"5"0"-3"16,14 0-32-16,28-1-12 15,19-1 8-15,34-1 23 16,20-2 0-16,38 1-17 16,9 3-4-16,25-1-29 15,3 3-15-15,-13 2-24 16,-5-3-18-16,-30 3-11 15,-18 0-2-15,-39-2 2 16,-17 0-16-16,-35 3-96 16,-12-4-86-16,-19 1-240 15</inkml:trace>
  <inkml:trace contextRef="#ctx0" brushRef="#br0" timeOffset="106183.1348">18450 3309 539 0,'2'-4'292'16,"4"0"-76"-16,5 4-94 15,4 3-37-15,13 11-41 16,4 3-13-16,7 11-12 16,1 2-2-16,-12-2-8 15,-7-3 10-15,-17-7 45 16,-10-3 19-16,-21-2 17 15,-1-1-9-15,-10-1-42 16,2-2-16-16,13 2-141 16</inkml:trace>
  <inkml:trace contextRef="#ctx0" brushRef="#br0" timeOffset="106628.5867">16815 3392 281 0,'3'-1'192'0,"1"-4"38"15,-4 5-52-15,-1 0-49 16,0 0-6-16,-31 10-41 0,-31 40 3 16,31-27-6-16,5-3-27 15,17-8-33-15,9 0-9 16,24-9-7-16,16 4 1 16,24 5 6-16,8 0 10 15</inkml:trace>
  <inkml:trace contextRef="#ctx0" brushRef="#br0" timeOffset="107207.4464">17509 3675 893 0,'-4'3'331'0,"0"7"-247"0,-5 5-48 15,-4 7-22-15,0 4 3 16,-1 1 1-16,9-3-11 16,2-7 2-16,3-5 4 15,5-10 25-15,2-6 20 16,7-11 28-16,-2-4 9 16,-1-8-1-16,-4-3-15 15,-6-3-23-15,-1 3-13 16,2 7-16-16,-2 5-5 15,0 12-17-15,2 3-28 0,-2 7-25 16,0-4-5-16,0 1 5 16,11 24 25-16,22 35 15 15,-10-27 4-15,5 0 4 16,-3 0 2-16,-3-8 4 16,-2-3-1-16,-12-2 0 15,-7-10 3-15,-11 0 7 16,-9 2 3-16,-11-5 0 15,-1 7-3-15,-2-5-4 16,-2-2-1-16,8-4 10 16,3-2-30-16,12-4-87 15,6-2-99-15</inkml:trace>
  <inkml:trace contextRef="#ctx0" brushRef="#br0" timeOffset="107535.9277">17710 3799 564 0,'1'-3'298'16,"3"2"-100"-16,1 1-65 15,-5 0-68-15,0 1-22 0,9 26 6 16,11 32 0-16,-14-28-3 15,-2 1-1-15,-2-7-3 16,-3-3-8-16,-1-10-9 16,-1-5 53-16,0-9 33 15,2-7 3-15,2-7 7 16,4-8-57-16,6-8-40 16,5-2-8-16,8 1-14 15,-1 5-2-15,2 11-12 16,-2 8-3-16,-3 10-44 15,-2 5-72-15</inkml:trace>
  <inkml:trace contextRef="#ctx0" brushRef="#br0" timeOffset="107798.8692">18022 3681 480 0,'3'-7'292'16,"9"-5"-12"-16,-3-1-16 16,-2 8-40-16,-5 1-29 15,-4 4-77-15,-5-2-31 16,1 11-50-16,4 7-16 0,-4 6 3 15,5 10 0-15,-14-1-16 16</inkml:trace>
  <inkml:trace contextRef="#ctx0" brushRef="#br0" timeOffset="123545.2896">2183 11606 781 0,'-5'2'386'0,"-16"1"-118"15,-5-1-64-15,-21-1-83 16,-17-3-20-16,-8-4-44 16,-7 2-19-16,8 1-20 15,19 3-12-15,24-2-22 16,17-2-30-16,29 3-23 16,11-1-8-16,27 6 28 15,12 6 30-15,8 9 26 16,1 5 13-16,-26 8-1 15,-13 3 6-15,-33 10 12 16,-13 7 1-16,-22 6-3 16,-7 3-6-16,-9-13-12 15,1-5-3-15,12-15-3 16,0-11-2-16,22-4-9 16,7-4-5-16,11-3 1 15,11 2 1-15,14-4 8 16,6 0 2-16,8-3-4 0,2-2-3 15,7-2-13-15,0-2-73 16</inkml:trace>
  <inkml:trace contextRef="#ctx0" brushRef="#br0" timeOffset="124067.824">2266 11952 1051 0,'4'-4'384'0,"9"1"-308"16,12-1-44-16,18 3-30 16,4 2 3-16,6 1 1 15,-7-2 3-15,-12 0 4 16,-15-9 3-16,-9 4 15 16,-8-2 0-16,-11 0-9 15,-3 7-8-15,-8 9-22 16,-5 6-7-16,0 12 5 15,4 4 3-15,7-2 5 16,7 1 1-16,15-7 0 16,6-5 2-16,8-4 9 15,2-5 2-15,-3-7 8 16,0-2 4-16,-5-11 5 16,1-2 1-16,-5-5-6 15,-1-2-7-15,1 7-11 16,-4 1-1-16,2 9-6 0,-3 2 2 15,1 7 6-15,-2 4 0 16,-4 1 12-16,-2 3 2 16,-3-7 6-16,-4 1 2 15,1-5 9-15,4-2 3 16,2-6-13-16,6-7-6 16,8-4-22-16,5-3-9 0,5 6 12 15,-1 2 4-15,-3 10 9 16,0 5 4-16,-8 5-7 15,-4 3 0-15,-1 6-3 16,-1 1-1-16,1-3-53 16,2-1-101-16</inkml:trace>
  <inkml:trace contextRef="#ctx0" brushRef="#br0" timeOffset="124299.2424">2922 11916 678 0,'5'-2'408'0,"8"2"-26"16,3 8-138-16,4 11-124 16,1 4-26-16,5 10-49 15,0 0-7-15,-9-4-11 0,4 1-7 16,-12-16 17-16,2-3 20 16,5-6 24-16,-7-11 18 15,6-4-1-15,-4-6-21 16,1-3-24-16,-2 2-18 15,-3 0-21-15,-1 1-67 16</inkml:trace>
  <inkml:trace contextRef="#ctx0" brushRef="#br0" timeOffset="124862.3481">4022 11936 779 0,'17'-3'346'16,"13"0"-160"-16,0 6-51 15,-6 18-40-15,-14 2-12 16,-13 14-11-16,-11-1-9 16,-6 0-15-16,4-4-11 15,5-14-23-15,6-4-7 0,9-17-3 16,3-9-2-16,11-12 0 16,4-8 2-16,1-4-2 15,0 0 1-15,-7 4 1 16,-3 5 1-16,-6 11 21 15,-6 7-1-15,-3 16-1 16,-5 6 1-16,-1 11-22 16,2 6 2-16,5 0 0 15,4-3-1-15,13 0-2 16,10-5 9-16,16-7-114 16,8-5-98-16</inkml:trace>
  <inkml:trace contextRef="#ctx0" brushRef="#br0" timeOffset="125121.4199">4653 12008 966 0,'0'4'430'0,"-3"5"-187"0,-6 4-51 15,-11 4-42-15,-3 1-33 16,-7-3-49-16,2-4-14 16,6-8-20-16,-1-5-5 15,5-12-21-15,-4-6-10 16,5-6-23-16,9-2-6 15,9 2-4-15,7 7 10 16,10 14 15-16,3 5 7 0,4 18 14 16,2 6-3-1,-1 11 0-15,1-1 0 16,0 0-1-16,-1-7 0 0,2-6 25 16,-3-3-75-16,-1-12-183 15</inkml:trace>
  <inkml:trace contextRef="#ctx0" brushRef="#br0" timeOffset="125313.1057">4702 11973 801 0,'-3'0'486'16,"-2"-2"-24"-16,18 5-320 15,11-1-58-15,21-1-67 16,9 3-1-16,4-2-10 0,-7 4 0 15,-10-3-18-15,-10 1-39 16,-17-4-117-16,-1-3-80 16</inkml:trace>
  <inkml:trace contextRef="#ctx0" brushRef="#br0" timeOffset="125437.4507">4959 11951 681 0,'-6'4'365'15,"-3"16"-88"-15,-2 2-42 16,8 4-95-16,4 7-34 0,-2-6-54 15,8 3-21-15,-1-4-8 16,2-3-29-16,6-4-225 16</inkml:trace>
  <inkml:trace contextRef="#ctx0" brushRef="#br0" timeOffset="125714.1948">5400 12043 721 0,'0'3'438'0,"-3"7"-22"16,-7 1-121-16,-5 2-91 16,-6-1-47-16,-8 1-57 15,-1-5-24-15,-1-8-37 16,0 0-8-16,4-12-23 16,2 0-19-16,8-1-31 15,5-4-12-15,13 3-8 0,7-1 3 16,13 7 10-16,4 1 1 15,8 8 15-15,2 7 8 16,5 9 14-16,-4 9 9 16,-3 2 2-16,-8 1 2 15,-8-3-23-15,-3-4-81 16</inkml:trace>
  <inkml:trace contextRef="#ctx0" brushRef="#br0" timeOffset="125853.1014">5271 11747 1354 0,'-2'-3'546'15,"-2"0"-353"-15,9 11-171 16,4 6-43-16</inkml:trace>
  <inkml:trace contextRef="#ctx0" brushRef="#br0" timeOffset="126332.2983">5829 11894 1007 0,'-14'-3'436'0,"-19"0"-236"16,-4 6-44-16,0 12-72 15,4 10-40-15,12 10-47 16,9 4-13-16,19 1-6 16,11-4 8-16,19-11 16 15,8-5 10-15,3-14 12 16,-3-6 13-16,-16-5 50 15,-13-7 10-15,-22-1 0 16,-12-1-12-16,-19 1-53 16,-5-1-17-16,3 4-61 15,2-2-42-15,18 0-248 16</inkml:trace>
  <inkml:trace contextRef="#ctx0" brushRef="#br0" timeOffset="126473.8312">5941 11946 988 0,'14'1'444'16,"18"-2"-235"-16,4 1-59 16,8-3-100-16,0-2-22 15,-4 3-38-15,-6-4-59 16,-12 2-294-16</inkml:trace>
  <inkml:trace contextRef="#ctx0" brushRef="#br0" timeOffset="126605.7391">6108 11938 493 0,'-4'6'313'0,"-6"6"2"16,2 7-72-16,-1 3-77 16,1 1-38-16,5 4-62 15,3-1-26-15,5-1-2 16,8 1-65-16</inkml:trace>
  <inkml:trace contextRef="#ctx0" brushRef="#br0" timeOffset="126874.7229">6586 12006 1036 0,'-10'9'472'0,"-15"10"-218"0,-3 1-65 16,-5-2-85-16,-2-3-33 16,8-7-33-16,-3-8-17 15,10-6-48-15,-1-8-19 16,7-7-20-16,4-1 0 15,9-1 27-15,4 5 14 16,15 8 23-16,1 5 8 16,1 13 23-16,-1 6 1 15,-4 9-8-15,2 6-2 16,-4 0-5-16,2 1-2 16,3-4-4-16,2-2-70 0</inkml:trace>
  <inkml:trace contextRef="#ctx0" brushRef="#br0" timeOffset="127307.4235">6854 12014 797 0,'-14'-9'450'16,"-12"-11"-113"-16,-10 10-127 15,-7-2-59-15,5 16-101 16,7 6-34-16,13 10-36 15,9 3-7-15,10 0 3 16,11 0 2-16,10-6 13 16,2-2 3-16,3-7 6 0,-2-3-10 15,-3-5-13-15,-2-1-16 16,-2-7-15-16,-2-6 12 16,2-2 12-16,0-2 22 15,0 8 62-15,2 7 25 16,-5 5 28-16,-1 2 7 15,-5 2-23-15,-3 5-14 16,-1-1-15-16,-3 0-12 16,-1 0-20-16,4-6-10 15,-1-3-5-15,3-2-1 0,7-9-4 16,0-3-3-16,3-3-5 16,3 3-1-16,-3 6-1 15,0 6 0-15,0 8 1 16,-5 5 8-16,-1 8 8 15,-3 4 2-15,-5-4 0 16,1 2 14-16,3-5 367 16</inkml:trace>
  <inkml:trace contextRef="#ctx0" brushRef="#br0" timeOffset="127757.3078">8197 11631 924 0,'-31'12'411'0,"-40"21"-201"16,1 12-67-16,17 30-55 16,13 6-27-16,39 4-20 15,19 0-2-15,33-27-9 16,12-11-3-16,21-19-9 16,-1-13-2-16,-15-15-69 15,-10-7-77-15,-22-11-273 16</inkml:trace>
  <inkml:trace contextRef="#ctx0" brushRef="#br0" timeOffset="128036.6647">8450 11876 834 0,'-5'0'452'0,"-1"-4"-122"15,2 23-158-15,4 11-66 16,1 10-52-16,2 4-5 16,5 1-17-16,0-6-5 15,4-8-6-15,-4-8-3 16,-2-14 0-16,-4-5 26 15,-2-10 18-15,0-7 4 0,-6-6 1 16,-6-13-24-16,-3-13-18 16,-4-13-3-1,3-14-10-15,10 1-10 0,5 11-19 16,7 13-2-16,16 23-2 16,3 9 3-16,14 10 11 15,5 5-3-15,8 6 1 16,1 3-19-16,2 8-122 15,-5 2-139-15</inkml:trace>
  <inkml:trace contextRef="#ctx0" brushRef="#br0" timeOffset="128241.1119">8955 12098 960 0,'0'15'494'0,"-5"12"-153"16,-8 7-146-16,-4 0-36 16,-7-1-73-16,3-3-29 15,5-11-71-15,8-4-542 16</inkml:trace>
  <inkml:trace contextRef="#ctx0" brushRef="#br0" timeOffset="128706.3829">8871 11699 807 0,'10'13'422'0,"11"11"-95"0,6 28-187 16,-4 16 12-16,-15 9-20 15,-11 3 1-15,-25-13-32 16,-3-10-31-16,1-14-25 16,6-10-53-16,15-21-140 15</inkml:trace>
  <inkml:trace contextRef="#ctx0" brushRef="#br0" timeOffset="129247.2863">10019 11940 699 0,'1'3'345'0,"-5"6"-82"15,-8 6-35-15,-18 19-50 16,-7 3-11-16,-6 6-67 16,2-2-23-16,7-12-41 15,11-6-11-15,7-19-40 16,7-7-22-16,8-16-23 15,-3-8-6-15,9-4 24 16,5 1 15-16,-2 6 28 16,6 8 7-16,2 16 14 15,-2 10 5-15,12 14-10 16,-7 1-4 0,-9-13-6-16,1 1 0 0,30 41-6 15,0-5-49-15</inkml:trace>
  <inkml:trace contextRef="#ctx0" brushRef="#br0" timeOffset="129953.3239">10126 12037 1060 0,'3'-3'485'16,"7"3"-201"-16,-1 8-180 16,4 8-46-16,-2 12-21 15,-7-5-2-15,-2 3-6 16,-1-1-5-16,0-7-9 15,1-2-2-15,4-7-35 16,-1-9-25-16,5-11-31 16,11-3-4-16,1-8 32 15,0-4 23-15,-5 5 27 16,-8 0 22-16,-2 7 36 16,-2 4 15-16,-11 3 5 15,1 4-21-15,-10 7-41 16,-2 6-17-16,7 5-9 15,-1-2-1-15,11 3 5 16,5-4-34-16,11 4-90 16,4 0-50-16,4-5-104 15,5 1-9-15,7-7 75 16,-2-2 53-16,10-6 147 0,2-3 80 16,4-1 72-16,-3-6 17 15,-10 2-5-15,-4 1-9 16,-13-1 2-16,-6-1 10 15,-13 1 1-15,-4-2-15 16,-11 2-33-16,-4 1-23 16,-8 1-31-16,-5 1-12 15,-4 2-28-15,0 5-11 16,8 6-22-16,3 6-6 0,10 7 0 16,8-5 2-16,16 8 9 15,8-6 6-15,13 0 9 16,2-4 5-16,4-9 0 15,2 0 5-15,-10-5 2 16,-1-2-1-16,-10-4-3 16,-6 0-1-16,-2 1-2 15,-3 2 1-15,-4 5-5 16,0-2-5-16,-3 6-2 16,-1-3 0-16,1 0 14 15,0 0 9-15,0 0 11 16,8 4 4-16,10 4 3 15,24 4 0-15,-25-17-4 16,-2 3-2-16,-4-7-7 0,-1 5-32 16,-7-6-132-1,-3-5-170-15</inkml:trace>
  <inkml:trace contextRef="#ctx0" brushRef="#br0" timeOffset="130058.0898">10791 11873 1045 0,'-1'-5'522'16,"-6"-5"-188"-16,6 3-78 15,2 7-164-15,-1 0-57 16,0 0-83-16,0 0-68 0</inkml:trace>
  <inkml:trace contextRef="#ctx0" brushRef="#br0" timeOffset="130271.5222">11137 11885 1263 0,'-7'-2'563'0,"-3"9"-296"16,-2 11-119-16,6 21-114 15,5 14-21-15,6 14-1 16,2 8-2-16,-3 14-5 16,1 9 0-16,-3-14-1 15,2-5 1-15,0-28-27 16,2-17-52-16,-2-15-251 15</inkml:trace>
  <inkml:trace contextRef="#ctx0" brushRef="#br0" timeOffset="130436.2279">11121 12139 1038 0,'-1'-3'426'0,"4"0"-277"16,8 0-104-16,23 3-61 15,7 2-21-15,15-1-79 16,9-2-95-16</inkml:trace>
  <inkml:trace contextRef="#ctx0" brushRef="#br0" timeOffset="130737.4181">11682 12005 654 0,'-12'-11'372'16,"-10"-4"-61"-16,-4 2-104 15,-7-2-55-15,1 7-62 16,1-1-34-16,5 13-63 16,7 4-18-16,11 8-10 15,8 4 3-15,15-3 8 16,6-1 9-16,9-4 13 16,3 0 2-16,-22-7 6 31,-5-3 1-31,1 2 1 0,6 5 3 0,-23 5 0 15,-13-6-5-15,-11 3 29 16,-2 3 11-16,8-2 7 0,4-1 8 16,14 1-25-16,9-2-8 15,17 1 1-15,13-1-2 16,12-3-6-16,9-4 14 16,1-1-92-16</inkml:trace>
  <inkml:trace contextRef="#ctx0" brushRef="#br0" timeOffset="131171.3763">12348 11986 905 0,'8'4'356'16,"23"10"-271"-16,9-5 18 16,19-6-41-16,5 2-20 15,-2-10-12-15,-12-2-4 0,-20 1-46 16,-7-3-52-16,-15 5-120 15,-6 0-125-15</inkml:trace>
  <inkml:trace contextRef="#ctx0" brushRef="#br0" timeOffset="131296.9397">12609 12036 637 0,'-1'11'310'0,"-2"14"-99"16,1 0-22-16,2 0-66 15,3 3-21-15,1 0-43 16,1-5-23-16,-5-1-9 15,0-4-39-15,1-4-177 16</inkml:trace>
  <inkml:trace contextRef="#ctx0" brushRef="#br0" timeOffset="131559.7368">12986 12150 917 0,'-9'-8'450'15,"-12"-7"-152"-15,-1 1-87 16,3 3-79-16,-2 3-41 16,0 3-64-16,1 3-21 15,-2 6-36-15,4 7-8 16,8 9 4-16,4 6 5 0,13 0 15 16,6 1 15-16,13-6 25 15,3-6 23-15,2-9 36 16,0-4 2-16,-8-9 9 15,-1-4-14 1,-6-7-21-16,-4-4-54 0,-4 1 379 16</inkml:trace>
  <inkml:trace contextRef="#ctx0" brushRef="#br0" timeOffset="131948.5085">13743 11877 925 0,'6'-11'349'16,"16"-7"-225"-16,5 8-1 16,10 12 23-16,4 11-29 15,-5 14-67-15,-8 6-11 16,-23 8-15-16,-16-2 2 0,-27 10 0 16,-8-1-4-16,-7-2-11 15,7 0-3-15,17-16-4 16,8-8-3-16,28-7-1 15,6-9 0-15,19-4 0 16,13-1 3-16,6-3 1 16,6 0-4-16,4-4-157 15</inkml:trace>
  <inkml:trace contextRef="#ctx0" brushRef="#br0" timeOffset="132206.3983">14211 11778 1184 0,'-7'-10'492'0,"-8"-6"-319"0,5 8-56 16,2 13-110-16,4 8-20 16,5 8-12-16,0 5 3 15,13 0 22-15,3-3 5 16,10-9 6-16,0-5 5 15,-6-10 12-15,-1-4 8 16,-17-7 5-16,-3-3-22 16,-11 2-85-16,-9 2-80 15</inkml:trace>
  <inkml:trace contextRef="#ctx0" brushRef="#br0" timeOffset="132334.5443">14155 12031 834 0,'5'5'458'0,"8"2"-123"16,4 1-107-16,11 0-129 16,0-5-45-16,2 1-39 15,-4-4-75-15</inkml:trace>
  <inkml:trace contextRef="#ctx0" brushRef="#br0" timeOffset="132474.9481">14183 12155 948 0,'10'1'413'0,"11"0"-230"0,11 1-36 15,11-3-90-15,4-1-2 16,1 0-155-16</inkml:trace>
  <inkml:trace contextRef="#ctx0" brushRef="#br0" timeOffset="133396.9344">15151 11988 660 0,'-11'9'291'16,"-15"8"-171"-16,2 4-32 0,12 1-51 16,2-6-28-16,13-2-8 15,8-3 1-15,6-3 5 16,5-3 3-16,4-3 4 16,-4-2 2-16,-7-2 9 15,-10 0 1-15,-8-1-8 16,-10 2-5-16,-8 1-12 15,-2 4 7-15,-4 6 15 16,6 5-1-16,9 8-1 16,10 5-8-16,7-1-5 15,5 0 3-15,6-3 7 16,4-7 0-16,6-4 2 16,-1-10-2-16,-3-8-74 15,-1-8-36-15,-3-12-12 16,-6-3 1-16,-1-7 72 15,-5-1 35-15,-3-16 40 16,6-1 20-16,10-6 20 0,6 0 14 16,15 18 29-16,5 8 4 15,-4 26-7-15,-6 11-12 16,-6 30-61-16,-7 10-24 16,-5 20-11-16,-2 5-1 15,-11-4-3-15,5 2-2 16,-4-10 0-16,-3-9-1 15,3-13 1-15,-5-10 2 0,3-16 16 16,2-7-19-16,-10-20-34 16,-3-5-18-16,-14-14-41 15,-6-1 15-15,-1 7 27 16,-3 2 8-16,0 18 3 16,1 11-1-16,1 18-6 15,-1 8 5-15,10 7-33 16,6-2-136-16</inkml:trace>
  <inkml:trace contextRef="#ctx0" brushRef="#br0" timeOffset="133701.1459">15873 12126 490 0,'7'-5'318'0,"9"5"21"0,-7 4-64 16,-9 3-62-16,-3 8-24 15,-11 1-56-15,-1 3-22 16,-8 2-48-16,-4-5-15 16,0-4-18-16,-4-8-2 15,6-8-1-15,6-3-13 16,6-8-20-16,5-4-17 16,7 2-20-16,3 1 5 15,9 3 2-15,5 4 5 0,6 6 15 16,2 3 6-16,1 9 10 15,1 10 5 1,0 9-1-16,1 3-2 0,-5-1 4 16,-3-3-8-16,-5-7-176 15</inkml:trace>
  <inkml:trace contextRef="#ctx0" brushRef="#br0" timeOffset="133848.5384">15848 11826 1305 0,'-3'-3'504'0,"0"-7"-400"15,3 10-70-15,6 11-112 16,4 5-129-16</inkml:trace>
  <inkml:trace contextRef="#ctx0" brushRef="#br0" timeOffset="133985.2622">16039 12016 778 0,'9'12'469'0,"9"11"-17"16,3 16-277-16,6 11-45 16,8 15-64-16,3 8-21 15,1 3-20-15,-5-6-5 16,-12-12-28-16,-2-13-43 16,-10-24-240-16</inkml:trace>
  <inkml:trace contextRef="#ctx0" brushRef="#br0" timeOffset="134140.3915">16302 12144 760 0,'-7'-12'494'16,"-2"-10"-32"-16,-5 17-227 15,-5 10-46-15,-8 18-102 16,-5 7-20-16,-3 19-33 16,-1 11-9-16,4 9-10 15,2-2 5-15,-1-4 412 16</inkml:trace>
  <inkml:trace contextRef="#ctx0" brushRef="#br0" timeOffset="134528.5253">16423 12053 832 0,'0'-1'431'0,"-1"3"-112"16,2 4-120-16,-1-6-124 16,1 20-17-16,7 41-26 15,-7-28-10-15,3 2 7 16,5-5-43-16,3-5-168 15</inkml:trace>
  <inkml:trace contextRef="#ctx0" brushRef="#br0" timeOffset="134809.7143">16796 12037 1298 0,'-12'-2'518'15,"-17"-3"-372"-15,4 5-58 16,2 13-86-16,13 3-24 31,6-8-8-31,0 0 2 0,1 31 12 0,5 2 6 0,14-2 10 16,5-18 14-16,1-8 30 16,-1-6 13-16,-6-8 34 15,-7-5-3-15,-12-9-21 16,-7-2-17-16,-12-1-50 15,-5 0-35-15,5 7-110 16,1 1-82-16</inkml:trace>
  <inkml:trace contextRef="#ctx0" brushRef="#br0" timeOffset="134960.1279">16876 12041 950 0,'21'0'457'0,"26"0"-156"15,7 6-121-15,-1-1-77 16,0 0-42-16,-9 3-35 16,-8-7-38-16,-12-1-181 15,-9-2-173-15</inkml:trace>
  <inkml:trace contextRef="#ctx0" brushRef="#br0" timeOffset="135096.3809">17054 12118 577 0,'-3'8'376'0,"-3"8"-11"0,6 8-187 16,0 2-53-16,4 4-71 15,2-5-11-15,1-2-172 16</inkml:trace>
  <inkml:trace contextRef="#ctx0" brushRef="#br0" timeOffset="135347.9858">17441 12137 804 0,'-6'-9'471'15,"0"-6"-103"-15,-14 0-109 16,-2 4-47-16,-7 3-92 16,-3 1-43-16,2 9-62 15,-1 6-20-15,5 6-28 16,5 7-3-16,13-1 12 15,8 1 6-15,20 0 18 16,6-1 11-16,11-9 9 0,3-3 5 16,-6-8 3-16,-2-5-1 15,-11-6 16-15,-6-3-35 16,-11 0 258-16</inkml:trace>
  <inkml:trace contextRef="#ctx0" brushRef="#br0" timeOffset="136051.2498">17984 12061 1004 0,'10'3'379'0,"19"-3"-304"0,8 2-10 16,13-1-12-16,-2-3-24 16,-5 2-6-16,-8-3 1 15,-21-5 9-15,-9 4-4 16,-16-2-13-16,-7 0-8 16,-8 4-18-16,-4 3-1 15,2 9 3-15,7 9 1 16,8 9 5-16,11 3-3 15,14-2 4-15,1-5 1 16,16-6 6-16,1-9 3 0,0-7 8 16,1-5 1-16,-5-11 3 15,-4-1 0-15,-6-4-4 16,-4-2-1-16,-6 0-4 16,0 6 1-16,-4 7 2 15,2 5-4-15,-3 11 4 16,-1 3-2-16,-6 7-4 15,3 4 4-15,-2-5-4 16,3-1 0-16,3-6 1 16,2-6 4-16,11-5-3 15,4-6-3-15,3-9-2 16,5-4-4-16,0 6-1 16,2 0 7-16,-12 7 26 15,0 6 8-15,-7 4 8 16,0 6-4-16,2 7-23 15,-2 6-7-15,-6 0-7 16,0 2-14-16,-1-2-75 0</inkml:trace>
  <inkml:trace contextRef="#ctx0" brushRef="#br0" timeOffset="136247.3723">18714 12019 984 0,'4'2'432'0,"4"5"-176"16,5 7-119-16,8 16-44 16,0 1-6-16,-3 7-32 15,-5-6 11-15,-13-6 4 16,-4-9-6-16,-12-10 5 16,-4-6-36-16</inkml:trace>
  <inkml:trace contextRef="#ctx0" brushRef="#br0" timeOffset="136824.3701">19732 11918 797 0,'-11'-1'365'16,"-5"-2"-110"-16,-14 5-169 16,-3 3-11-16,0 6-18 15,6 6-22-15,14 5-27 16,9 3-8-16,16-5-2 15,11-4 1-15,12-5 8 16,2-3 2-16,-4-5 6 16,-9-5 5-16,-13 0 12 15,-7-4-3-15,-14 5-14 16,-8 1-6-16,-14 4-4 16,-4 5 6-16,-1 1 16 15,0 3 5-15,14 2-11 0,5 1-7 16,16 2-10-16,9 4-1 15,11-7 2-15,8 1 2 16,6-5 1-16,2-6 0 16,2-3-88-16,0-2-85 15</inkml:trace>
  <inkml:trace contextRef="#ctx0" brushRef="#br0" timeOffset="136947.6747">19694 11813 831 0,'-2'-13'483'0,"-2"-17"10"0,5 17-384 16,2 3-53-16,4 8-137 16,1 5-126-16</inkml:trace>
  <inkml:trace contextRef="#ctx0" brushRef="#br0" timeOffset="137109.4986">19864 11998 1011 0,'7'18'436'0,"10"18"-228"15,1 2-66-15,-1-8-76 16,2-6-15-16,-6-10 2 16,7-7 16-16,0-10 11 15,0-5 3-15,-1-11-25 16,-5-1-42-16,-5-6-108 16,-7-2-89-16</inkml:trace>
  <inkml:trace contextRef="#ctx0" brushRef="#br0" timeOffset="137393.7323">20116 12003 936 0,'10'-2'431'0,"12"-7"-171"15,15 0-81-15,18 9-63 16,4-7-26-16,3 7-43 16,-5 3-17-16,-18-1-14 15,-11-1-1-15,-11-2 9 16,-10-3 2-16,-7-2-10 15,-4 4-8-15,-13-1-16 16,-3 1-9-16,-2 7-2 16,4 4 2-16,-2 5-1 15,7 3 1-15,2 5 3 16,-3 3 1-16,9 1 5 16,1 2 2-16,5-3 6 15,12 0 6-15,8-7-51 16,6-4-81-16</inkml:trace>
  <inkml:trace contextRef="#ctx0" brushRef="#br0" timeOffset="137667.5033">20906 11988 958 0,'-3'0'430'0,"-9"4"-195"0,-3 5-87 15,-3 6-76-15,-8-2-20 16,-10 3-26-16,-1-3-5 15,-1-3-4-15,1 2 1 16,8-13 8-16,7-2 3 16,5-12-1-16,8 0-2 15,9-2-19-15,3-1-13 0,16 6-13 16,-2 1 2-16,7 7 12 16,4 8 9-16,-3 9 12 15,1 4-2-15,-5 10-4 16,1 2-2-16,-4-4-3 15,-2 1-14-15,2-8-109 16</inkml:trace>
  <inkml:trace contextRef="#ctx0" brushRef="#br0" timeOffset="137931.4157">21137 12007 736 0,'2'-17'386'0,"1"-18"-74"16,-2 4-78-16,-7 12-83 0,-9 2-34 16,-10 13-66-16,-2 7-30 15,-1 17-31-15,3 11-3 16,6 5-4-16,1-1 1 16,9-3 9-16,4-5 2 15,9-3 7-15,-1-4 5 16,8-6 8-16,4-7 5 15,0-8 6-15,8-4-18 16,-3-7-129-16,-1 1-198 16</inkml:trace>
  <inkml:trace contextRef="#ctx0" brushRef="#br0" timeOffset="138202.3863">21150 11941 714 0,'4'8'384'0,"7"2"-96"0,6 7-118 16,-1 5-21-16,3 0-46 15,-3 5-6-15,-8-6-25 16,-2-5-10-16,-5-5-11 16,-1-7-8-16,0-4 2 15,4-3-3-15,-4 2-10 16,0 0-7-16,12-16-26 16,36-31-7-16,-25 34-4 15,3 3 0-15,-4 11-4 16,3 3 3-16,-11 6 16 15,-3 10 9-15,-5 6 15 16,-11 1 4-16,4 3-12 0,0-1-6 16,-6-5-51-16,7-1 83 15</inkml:trace>
  <inkml:trace contextRef="#ctx0" brushRef="#br0" timeOffset="138643.3263">21633 11894 495 0,'19'2'326'0,"23"10"21"0,-3 8-102 15,-4 15-99-15,-11 1-40 16,-23-3-22-16,-9-3-8 16,-17-12-1-16,-1-7-1 15,3-7-82-15,7-5-69 16</inkml:trace>
  <inkml:trace contextRef="#ctx0" brushRef="#br0" timeOffset="139384.2758">22349 11936 816 0,'4'-3'364'0,"7"-4"-164"16,7 7-81-16,12 2-49 15,5 2-2-15,5-4-6 16,0 0-11-16,-11-4-18 16,-7-6 2-16,-12 3 4 15,-7-2 2-15,-14 2-18 0,-6 4-11 16,-12 4-18-16,3 8-9 15,-1 6 1-15,8 6 1 16,11 7 4-16,6-1 2 16,19 6-57-16,4-5-34 15,13-6-17-15,3-2-28 16,8-9 66-16,2-5 36 16,7-6 20-16,-3-1 27 15,-7-10 2-15,-8 1 2 16,-13-5 9-16,-5-2 9 0,-8 1 31 15,0-7 12-15,-10-3 16 16,-2 1-2-16,-14-6-24 16,-3 3-13-16,-2 9-28 15,1 3-15-15,-3 16-19 16,0 1-6-16,-1 14-7 16,1 8 1-16,11 6 7 15,9 2 3-15,15 1 16 16,4-8 6-16,12-4 10 15,5-6 2-15,-2-10 1 16,-1-3 1-16,-1-5 0 16,-7-3 1-16,-6-8 1 15,0 1-4-15,-12-6 29 16,0-1 9-16,-1 7 2 16,-1 1 1-16,0 10-52 15,-2 3-17-15,1 9-15 0,0 2-2 16,6 9 15-16,7 2 5 15,6-3 3-15,4 1 6 16,3-6 26-16,5 0 15 16,-1-9 39-16,-1-5 13 15,-6-10 15-15,0-3 3 16,-11-10-22-16,-3 3-15 16,-9-6-36-16,-1 0-15 15,-4 8-99-15,-4 0 115 0</inkml:trace>
  <inkml:trace contextRef="#ctx0" brushRef="#br0" timeOffset="140382.2428">1791 13067 1095 0,'7'-3'425'0,"16"9"-292"0,0 3-68 15,-5 14-27-15,-2 5-9 16,-12 3-4-16,-4 0 0 16,-7-10-2-16,3-5 3 15,2-16-7-15,2-7-9 16,7-16-9-16,0-4-5 15,9-2-5-15,1-2 3 16,5 11 14-16,4 10 0 16,-8 5 3-16,5 10 3 15,-4 12-11-15,-6 0 1 0,6 13 0 16,-6 1 0-16,-8-3 1 16,0 2-2-16,-10-8-97 15,1-4-178-15</inkml:trace>
  <inkml:trace contextRef="#ctx0" brushRef="#br0" timeOffset="140537.2098">1892 12783 1242 0,'-3'-7'505'15,"-4"-6"-304"-15,6 13-182 16,4 6-11-16,11 10-141 15,9 9-306-15</inkml:trace>
  <inkml:trace contextRef="#ctx0" brushRef="#br0" timeOffset="140683.3273">2217 13018 1053 0,'12'17'421'0,"14"26"-279"0,9 11-32 16,6 19-58-16,4 10-14 15,-3 5-20-15,-5-3-2 16,-6-16-56-16,-5-18-85 16</inkml:trace>
  <inkml:trace contextRef="#ctx0" brushRef="#br0" timeOffset="140854.1954">2569 13082 1025 0,'-6'-7'488'0,"-18"-3"-186"15,-7 10-75-15,-19 13-98 16,-6 11-40-16,-5 20-55 16,-2 11-22-16,7 20-10 15,2 5-1-15,16-3-131 16,10-6-97-16</inkml:trace>
  <inkml:trace contextRef="#ctx0" brushRef="#br0" timeOffset="141385.6208">2786 13231 453 0,'4'-8'330'0,"0"-15"59"15,-3 1-96-15,-5 2-66 16,-5-2-41-16,-6 6-56 16,-3 0-20-16,-8 6-46 15,-1 6-25-15,0 8-46 16,3 7-17-16,8 8-12 16,1 4 0-16,6 3 9 15,4-1 4-15,9-2 10 16,5-3 5-16,14-11 9 15,3-3 6-15,2-10 7 16,1-5 3-16,-5-8 2 16,-6-4-1-16,-3-4 0 15,-2 2-1-15,-5 5-3 16,-1 2-2-16,-7 10-6 16,1 3-13-16,-1 7-15 15,0-4-2-15,0 0-1 16,5 12 11-16,29 35 14 15,-8-28 1-15,7-7 18 16,4-2 9-16,-1-7 33 0,-11-4 20 16,-9-9 28-16,-4-4 4 15,-7-5-8-15,1 1-11 16,-6 3-25-16,-2 6-39 16,-7 3-27-16,0 5-32 15,1 3-113-15,-3-2-43 16</inkml:trace>
  <inkml:trace contextRef="#ctx0" brushRef="#br0" timeOffset="143712.6813">3624 13174 709 0,'-3'8'304'0,"-7"14"-131"16,-5 4-39-16,-8 12-37 15,-2-2-13-15</inkml:trace>
  <inkml:trace contextRef="#ctx0" brushRef="#br0" timeOffset="144065.2753">4250 13097 661 0,'0'12'340'0,"-6"12"-100"16,-9 3-98-16,-7 2-26 0,-9-6-50 15,-4-4-18-15,1-12-10 16,2-7-24-16,7-12-41 16,2-10-10-16,4-7-13 15,6-1 19-15,6 2 34 16,7 4 18-16,13 11 37 16,4 3 11-16,10 12 14 15,4 8-7-15,6 9-25 16,2 4-3-16,-2 6-9 15,-2 2-5-15,-7-2-13 16,-6-1 13-16,-12-8-108 16,-4-6-74-16</inkml:trace>
  <inkml:trace contextRef="#ctx0" brushRef="#br0" timeOffset="144207.2937">4068 12867 1309 0,'0'0'439'16,"2"7"-411"-16,9 8-18 15,15 10-221-15</inkml:trace>
  <inkml:trace contextRef="#ctx0" brushRef="#br0" timeOffset="144470.287">4476 13197 698 0,'8'3'372'0,"7"5"-71"16,1-2-90-16,5-6-71 16,-1-4-27-16,0-9-42 15,-4-6-12-15,-5-2-23 16,-3-3-6-16,-9-1-8 16,-10 0-5-16,-12 1-13 15,-5 2-6-15,-2 14-18 16,2 8-10-16,7 17-7 15,5 6 0-15,8 12 4 16,5 5 7-16,10 7 12 16,5 7 5-16,6 3 9 15,0-3 5-15,0-9-50 16,2-5-142-16</inkml:trace>
  <inkml:trace contextRef="#ctx0" brushRef="#br0" timeOffset="144785.3643">4973 13074 803 0,'0'-2'413'0,"1"2"-72"16,-1 4-159-16,0-4-70 16,-1 0-12-16,-3 19-29 15,-14 29-18-15,-6-30-19 16,-6-4-2-16,-5-4-17 15,3-4-15-15,1-12-26 16,2-2-14-16,6-3 0 16,4-2 10-16,13 3 14 15,6-4 0-15,12 2 2 16,6 0 2-16,8 5 14 16,5 7 8-16,1 8 6 15,3 8-3-15,-4 7-5 16,-6 1-2-16,0 6 6 15,-5 1-58-15</inkml:trace>
  <inkml:trace contextRef="#ctx0" brushRef="#br0" timeOffset="145508.3333">5797 12716 760 0,'6'2'347'16,"8"3"-93"-16,13-1-188 15,10 2-18-15,10-3-6 16,4-3-9-16,1 0-15 16,-4-5 1-16,-12 1 7 15,-13-2 5-15,-15 1 2 0,-8-1-9 16,-9 2-19-16,-2 0-9 16,-9 4-17-16,1 6 1 15,3 9-1-15,3 2 0 16,9 8 4-16,5 0 3 15,10-2 8-15,2 0 5 16,1-7 2-16,-2-2 3 16,-8-2 3-16,-2-6 2 15,-5 3 3-15,-3-1-2 16,-3-1-8-16,0 8-6 0,7 9-4 16,2 7 0-16,9 15 0 15,5 1 4-15,3 6-4 16,0 3 10-16,-6 1 51 15,-7-1 11-15,-9-7 17 16,-10-4 0-16,-12-15-28 16,-8-9-1-16,-1-19-1 15,0-9-5-15,7-19-16 16,8-3-16-16,16-5-36 16,7-1-16-16,13 6-31 15,9 4-25-15,4 6-117 16</inkml:trace>
  <inkml:trace contextRef="#ctx0" brushRef="#br0" timeOffset="145818.7689">6658 13098 804 0,'-6'4'450'0,"-9"4"4"16,-8 9-337-16,-10 3-24 15,-7 8-38-15,0-2-19 16,6-5-12-16,7-5 0 0,1-16-18 16,0-8-15-16,6-10-25 15,-5-7-8-15,18-3-3 16,9 2 8-16,11 6 5 16,6 2-2-16,3 12 26 15,-1 3 8-15,0 12 22 16,4 11 14-16,-3 9 1 15,1 4-1-15,-4 1-10 16,1 0-8-16,1-6-27 16,-3-7-52-16</inkml:trace>
  <inkml:trace contextRef="#ctx0" brushRef="#br0" timeOffset="146032.9478">6718 13093 912 0,'9'-2'448'15,"7"0"-181"-15,1 11-128 0,0 6-43 16,-2 10-48-16,2 6-3 16,-3 0-6-16,-1-4-2 15,-4-9-12-15,0-7-1 16,-1-12 27-16,3-8 3 16,2-10 3-16,-1-7-4 15,1 0-25-15,-4 3-31 16,-1 7-130-16,3 3-393 15</inkml:trace>
  <inkml:trace contextRef="#ctx0" brushRef="#br0" timeOffset="146311.9603">7337 13123 961 0,'0'8'484'15,"2"4"-171"-15,-7 8-129 16,-8 5-63-16,-13 0-62 15,-8 3-24-15,-6-8-10 16,2-3-26-16,7-9-64 16,3-6-27-16,7-7-35 15,4-5 21-15,9-8 56 16,3-2 19-16,13-3 15 16,7 0-2-16,9 3 2 15,6 4 6-15,-4 10 12 16,-2 6 5-16,-4 18-2 0,-5 6 1 15,1 10-2-15,-6 6 3 16,-2-2-37-16,3-4 7 16</inkml:trace>
  <inkml:trace contextRef="#ctx0" brushRef="#br0" timeOffset="146455.565">7217 12942 1265 0,'-2'-14'578'0,"-4"-8"-280"16,4 11-125-16,2 18-137 16,0 10-29-16,1 16-29 15</inkml:trace>
  <inkml:trace contextRef="#ctx0" brushRef="#br0" timeOffset="147014.9612">8240 13027 561 0,'19'-7'345'0,"20"-3"-43"0,2 10-114 15,-1 9-31-15,-11 10-78 16,-10 4-28-16,-17 7-10 16,-6 1-1-16,-8-1-2 15,-5-2-3-15,4-11-8 16,5-7-13-16,3-13-17 16,3-6-9-16,5-12-18 15,8 1 8-15,7-2 11 16,1 3 5-16,-3 3 4 15,-2 1 1-15,-2 4-3 16,0 4 0-16,-5 4-7 16,-4 3 5-16,-3 9 10 15,-6 1 2-15,-1 14 8 16,2 2-3-16,2 2-11 16,6-1 1-16,9-1 2 15,6-8 1-15,9-6-119 16,4-4-131-16</inkml:trace>
  <inkml:trace contextRef="#ctx0" brushRef="#br0" timeOffset="147274.3834">8909 13109 514 0,'5'-3'377'0,"9"-5"-6"16,-14 10-147-16,0 6-47 0,-11 8-91 16,-8 3-14-16,-4 0-41 15,-1 0-9-15,-3-5-1 16,2-9 2-16,0-8-4 15,0-6-3-15,5-10-7 16,4 1-5-16,7-2-4 16,6-1-2-16,13 5 1 15,7 4 2-15,8 10 15 16,0 2 2-16,-2 17 4 16,0 7-3-16,-1 3-5 15,-1 9-3-15,1-5 18 16,-2-3-51-16,4-10-430 15</inkml:trace>
  <inkml:trace contextRef="#ctx0" brushRef="#br0" timeOffset="147470.8879">9052 13067 1199 0,'13'-3'492'0,"8"3"-306"15,11-2-103-15,6 0-21 16,0 5-37-16,-1 4-12 16,-7 2-3-16,-4-1-19 15,-7-4-109-15,-6-4-117 16</inkml:trace>
  <inkml:trace contextRef="#ctx0" brushRef="#br0" timeOffset="147620.2167">9279 13060 723 0,'-11'9'392'15,"-5"6"-98"-15,-2 5-121 16,4 0-48-16,8 4-52 16,4-2-19-16,10 1-32 15,5 0-8-15,6-5 14 16,5-3-33-16,2-9-136 16,2-2-124-16</inkml:trace>
  <inkml:trace contextRef="#ctx0" brushRef="#br0" timeOffset="147854.1867">9742 13140 680 0,'-3'5'426'0,"-9"7"-62"15,-3-2-95-15,-13 6-115 0,-5 1-64 16,-5-5-35-16,-2-2-7 16,5-9-21-16,6-6-8 15,10-10-28-15,5-6-10 16,6-2-13-16,5-1-2 15,10 2 14-15,5 6 12 16,12 5 19-16,1 7 16 16,3 11 9-16,-1 2-4 15,-4 13-6-15,0 5-8 0,-3 6-5 16,1 1-4 0</inkml:trace>
  <inkml:trace contextRef="#ctx0" brushRef="#br0" timeOffset="148313.6803">10166 13062 913 0,'-16'-5'427'15,"-17"-2"-186"-15,-8 3-46 16,0 10-87-16,4 3-44 0,6 9-56 16,7 4-17-16,17 8-8 15,7-1 2-15,18-4 10 16,10-2 6-16,11-10 14 16,0-4 11-16,-3-8 29 15,-9-4 17-15,-18-7 17 16,-9-4-6-16,-16-3-32 15,-7-1-22-15,-11 2-38 16,2 1-30-16,10 5-158 16</inkml:trace>
  <inkml:trace contextRef="#ctx0" brushRef="#br0" timeOffset="148448.0086">10249 13082 832 0,'15'-4'417'0,"18"0"-144"15,2-5-101-15,6 6-93 0,0-2-40 16,1 0-58-16,-3 0-47 16,-8 3-227-16</inkml:trace>
  <inkml:trace contextRef="#ctx0" brushRef="#br0" timeOffset="148606.9955">10414 13084 930 0,'-1'1'409'15,"1"4"-201"-15,2-2-44 0,-2-3-62 16,4 2-20-16,18 4-34 16,27 39-20-16,-34-30-16 15,-3-1 0-15,-6-4-49 16,-2-3-91-16</inkml:trace>
  <inkml:trace contextRef="#ctx0" brushRef="#br0" timeOffset="149215.9672">10672 13176 1028 0,'5'0'397'0,"11"1"-285"15,6 0-16-15,6 3-25 16,4-3-19-16,0-3-18 16,3-4-6-16,-5-8-2 15,-6-4 2-15,-9 0-27 16,-11 1-8-16,-13 2-19 16,-9 4-10-16,-13-1 12 15,0 7 4-15,0 10 8 16,1 7 5-16,2 10 11 15,5 5 7-15,6 9 10 0,6 3 1 16,12 8-3-16,3 4-3 16,13 6-10-16,5-2 1 15,6-9-13-15,4-11-65 16</inkml:trace>
  <inkml:trace contextRef="#ctx0" brushRef="#br0" timeOffset="149830.2333">11197 13046 890 0,'-13'-6'372'0,"-11"0"-212"16,1 4-50-16,8 5-44 15,6 8-30-15,12 0-27 16,5 3-7-16,14 1 3 16,5-2 4-16,0-3 4 15,0-2 1-15,-9-4 3 16,-5-2 3-16,-8-1 7 16,-6-1-4-16,-14-1-9 15,-4 0-4-15,-11 3-10 0,-1 3 0 16,5 2 1-1,2 2-1-15,9-2-5 0,7 3-2 16,8 2-2-16,7 2 2 16,15-3 7-16,5-2 4 15,4-3 5-15,5-6 1 16,-10-3 1-16,2-7 1 16,-2 0-2-16,-4 1-2 15,-1 0-4-15,-4 6-7 0,-4 6-7 16,-3 5-2-16,-3 9 2 15,0 1 7-15,-6 1 4 16,0-2 3-16,-1-5 2 16,0-5 0-16,2-6 15 15,-1-5 2-15,-1 3-3 16,0 0 0-16,7-19-16 16,17-34-2-16,-6 29-4 15,3 2-2-15,0 10 27 16,-2 4 8-16,-4 11 12 15,-4 7 7-15,-3 9-24 16,-1 4-4-16,1 5-9 16,-1 2-4-16,2 0-20 15,0-1-56-15</inkml:trace>
  <inkml:trace contextRef="#ctx0" brushRef="#br0" timeOffset="150299.5491">11718 13104 939 0,'0'-4'373'0,"12"-1"-211"15,0 4-59-15,17 1-35 16,9 4-8-16,5 2-39 15,3-3-7-15,-5 0 0 16,-8-3 1-16,-14-1 7 16,-8-1 6-16,-11-1-9 15,-6 3-6-15,-13 0-11 16,0 0-8-16,-5 2-2 16,-2 0-1-16,8 10-3 15,3 3-1-15,7 7 3 16,8-1 4-16,6 0 8 15,7 0 7-15,10-7 7 16,4 0 4-16,5-9 1 16,3-5 0-16,2-4-4 15,3-10-4-15,-4-7-3 16,-4 0-3-16,-7-4 3 0,-4 2 2 16,-8 7 23-16,-7 0 25 15,-6 10 20-15,-3 6 0 16,0 10-24-16,-1 5-28 15,-1 12-26-15,0 2-2 16,4 4-25-16</inkml:trace>
  <inkml:trace contextRef="#ctx0" brushRef="#br0" timeOffset="151042.946">12345 13077 657 0,'4'3'382'0,"5"8"21"16,1 6-218-16,2 8-68 0,1 4-25 15,-2 2-50-15,-1-4-10 16,0-5-8-16,-1-7-3 16,64-89-546 93,-37 37 636-109,1 0-32 0,-54 43 58 0,4-6-31 0,-1 6-57 16,-10 3-23-16,6 0-18 15,9 2-8-15,9 0-9 16,7 0-1-16,11-1 7 15,4-1 3-15,7-3-21 16,2-5-29-16,1-3-55 16,-1-5-7-16,-7-2 21 15,2-2 31-15,-5 2 72 16,0-1 41-16,1 3 63 16,-3 0 17-16,-4 7-3 15,-5 6-23-15,-8 6-54 16,1 9-16-16,-3 1-12 15,0-3-6-15,1-5-6 16,2-2-2-16,5-11 7 16,4-2 2-16,8-12-1 15,0-2-3-15,7-3-10 0,1 2-5 16,-1 3-3-16,0 6-4 16,-7 9-1-16,-1 4 0 15,-9 14 2-15,-3 3 2 16,-7 7 2-16,-1 3 0 15,-4 1-61-15,1-2-79 16</inkml:trace>
  <inkml:trace contextRef="#ctx0" brushRef="#br0" timeOffset="151196.5367">12954 12813 1239 0,'1'-10'604'15,"-1"-13"-279"-15,0 23-158 16,4 10-64-16,-1 22-98 16,5 14-30-16</inkml:trace>
  <inkml:trace contextRef="#ctx0" brushRef="#br0" timeOffset="151759.5576">14161 13085 815 0,'-13'-3'431'16,"-7"-1"-130"-16,-16 10-123 15,0 8-47-15,-1 16-79 16,6 5-31-16,18 8-20 0,13 1 1 15,25-8 2-15,12-5 5 16,11-10 5-16,-3-11 19 16,-12-12 47-16,-10-8 12 15,-16-9 32-15,-9-3-16 16,-11-1-48-16,-6 0-16 16,-8 8-40-16,2 2-5 15,-1 7-70-15,8 4-67 0</inkml:trace>
  <inkml:trace contextRef="#ctx0" brushRef="#br0" timeOffset="152052.4463">14228 13147 656 0,'3'-2'387'0,"7"-1"24"15,-5 3-208-15,0 1-91 16,-2 3-18-16,2 6-54 15,2 0-8-15,0 7-14 16,6 2-6-16,2 1-6 16,2 0 0-16,9-4 15 15,-1-3 23-15,2-7 42 16,0-4 27-16,-7-7 18 16,-1-2-9-16,-9-3-27 15,-5-5-24-15,-6 1-30 0,-2-3-15 16,-3 3-31-16,-1 1-46 15,1 1-131-15,-1 1 107 16</inkml:trace>
  <inkml:trace contextRef="#ctx0" brushRef="#br0" timeOffset="152245.3663">14563 13026 886 0,'0'-1'458'0,"0"0"-107"16,3 7-169-16,-3-6-120 16,7 30-11-16,13 54-20 15,-14-28-7-15,0 10-6 16,-5-1-4-16,-1-14-51 16,3-7-59-16</inkml:trace>
  <inkml:trace contextRef="#ctx0" brushRef="#br0" timeOffset="152501.0716">14604 13225 1237 0,'4'0'512'15,"10"0"-311"-15,6 1-73 0,13 2-39 16,5 2-45-16,7-2-53 16,2 1-76-16</inkml:trace>
  <inkml:trace contextRef="#ctx0" brushRef="#br0" timeOffset="152740.5858">14871 13094 914 0,'2'3'416'15,"2"2"-102"-15,6 24-238 16,1 8-19-16,3 24 16 16,-1 8-11-16,-2 7-6 15,-3-3-4-15,-4-14-20 16,1-12-4-16,-3-22-78 16,1-5-75-16</inkml:trace>
  <inkml:trace contextRef="#ctx0" brushRef="#br0" timeOffset="153034.0462">14907 12961 773 0,'17'-11'437'0,"13"-12"-48"0,7 17-232 16,1 6-32-16,-3 10-63 15,-8 6-25-15,-19-2-27 16,-6 1-3-16,-14 0 0 15,-4-2 2-15,-1 0 4 16,1-3 4-16,10-6-25 16,6-4-6-16,15 0-10 15,5 3-7-15,7 9 12 16,1 3 2-16,-5 7 4 16,-6 2 7-16,-15 4 21 15,-3 0 10-15,-23-2 4 16,-7 1 0-16,-6-7-30 15,-2-5-61-15</inkml:trace>
  <inkml:trace contextRef="#ctx0" brushRef="#br0" timeOffset="153578.2454">15514 13229 594 0,'-4'-6'319'15,"-9"-10"-50"-15,-2-1-63 0,-4 2-65 16,-2 0-23-16,-5 10-69 16,1 4-30-16,3 9-26 15,3 7-9-15,11 6 5 16,6 2 7-16,12 0 5 15,6-4 7-15,6-8 17 16,1-6 8-16,-1-11 13 16,-4-7 5-16,1-11-2 15,-2-2-1-15,2-7 5 16,8 1-4-16,2 0-3 16,2-4-5-16,8 1-19 15,-1 5-12-15,4 12-5 16,-1 15-3-16,-4 19-3 15,-1 9 3-15,-3 15-3 16,-4 3-2-16,-8 4 1 16,-5-1 1-16,-14-8 3 15,-2-6 2-15,-7-14 5 0,-2-5 7 16,1-9 9-16,0-3 4 16,-4-3-3-16,0-1-7 15,-6-3-14-15,-2 1-4 16,-6 1-1-16,-3-2 0 15,-3 1-2-15,1 2-1 16,8 1-3-16,6 0-5 16,12 4-38-16,4-1-47 0,4 3-285 15</inkml:trace>
  <inkml:trace contextRef="#ctx0" brushRef="#br0" timeOffset="154290.5701">16140 13169 382 0,'0'0'280'16,"4"3"3"-16,3 1-71 15,4-3-14-15,9 4-18 16,0 1-6-16,-2-2-27 16,-3 2-27-16,-9 3-48 15,-6 2-15-15,-11 0-17 16,-5 3-6-16,-1-2-8 15,-1-3-6-15,7-3-10 0,9-4 0 16,9-6-6-16,8-1-2 16,14-7-4-16,2-1-2 15,3 3 1-15,1 0 0 16,-6 5-1-16,-3 4 0 16,-3 7-1-16,-4 5 1 15,-8 6 3-15,-3 2 1 16,-3 4-1-16,-5 1-6 15,-2 0-123-15,-2-1-87 16</inkml:trace>
  <inkml:trace contextRef="#ctx0" brushRef="#br0" timeOffset="154460.7712">16333 12889 1160 0,'0'-2'493'0,"1"4"-269"16,0 13-107-16,0 21-100 16,2 5-3-16,3 8-24 15,4-1-31-15</inkml:trace>
  <inkml:trace contextRef="#ctx0" brushRef="#br0" timeOffset="154748.0956">16908 12595 1132 0,'3'-16'554'15,"1"-14"-221"-15,-3 18-143 16,-2 12-35-16,-2 25-104 16,-1 9-43-16,5 27-8 15,4 13 1-15,7 20 1 16,-2-1 35-16,-1-3-146 16,2-9-81-16</inkml:trace>
  <inkml:trace contextRef="#ctx0" brushRef="#br0" timeOffset="155029.7955">17004 13353 1263 0,'0'2'591'0,"2"2"-220"16,-1 0-55-16,-1-4-92 15,0 0-35-15,0-1-88 16,-1 0-10-16</inkml:trace>
  <inkml:trace contextRef="#ctx0" brushRef="#br0" timeOffset="160748.8119">2046 14044 618 0,'0'-2'404'16,"6"-5"-18"-16,-6 15-190 0,-6 13-40 16,-6 21-70-16,-8 12-19 15,-4 20-21-15,-5 6-26 16,3-6-9-16,3 0-1 15,5-24-1-15,10-12 0 16,8-16-8-16,6-21 1 16,9-10 3-16,0-14 2 15,1-21 10-15,-1-3 0 16,-2-12-2-16,-4-1-4 16,2 0-4-16,-2 5-4 0,-2 5-3 15,3 11 0-15,-4 12-2 16,1 9-3-16,0 11-9 15,-4 7-3-15,4 4 1 16,-2 2 1-16,4 6 10 16,-2 0 2-16,4 6 0 15,3 6 0-15,7 6-2 16,1 3 2-16,11 9 1 16,8 2 1-16,6 6 2 15,6 2 0-15,-1-5 2 16,-7-4-1-16,-15-10 0 15,-11-9 0-15,-23-7 4 16,-14-2 3-16,-25-8 9 16,-13 3 2-16,-14-10 3 15,4 0-4-15,5-2-7 0,6-1-6 16,16 1-28-16,3-2-30 16,17 4-155-16,9 0-129 15</inkml:trace>
  <inkml:trace contextRef="#ctx0" brushRef="#br0" timeOffset="161168.4183">2828 14259 757 0,'-15'-8'391'0,"-20"-12"-113"15,-8 2-54-15,-2 6-107 16,2 4-40-16,9 14-66 15,4 5-25-15,12 13-12 16,8 5 4-16,11 12 15 16,13 1 14-16,11-7 6 15,10-1 6-15,12-14 26 0,4-10 17 16,3-10 22 0,0-10 1-16,-10-11-14 0,-12-6-13 15,-18-4-20-15,-8-2-7 16,-15 4-17-16,-3-2-37 15,-11 6-112-15,-3 2-69 16</inkml:trace>
  <inkml:trace contextRef="#ctx0" brushRef="#br0" timeOffset="161346.6557">2639 13951 499 0,'-3'-5'389'16,"-5"-6"-1"-16,8 12-156 15,2 15-71-15,5 13-97 16,4 12-23-16,7 17 22 15,0 4 9-15,4 18 3 16,1 7-1-16,-7-1-23 16,-1-7-14-16,-7-19-15 15,-1-10-4-15,-2-14-3 16,-5-9-59-16</inkml:trace>
  <inkml:trace contextRef="#ctx0" brushRef="#br0" timeOffset="161759.2423">3255 14341 1007 0,'9'-2'407'0,"20"-1"-251"15,14 2-58-15,15-3-23 16,8 2-31-16,-5 1-32 16,-2 1 12-16,-14 2-123 15,-9 0-129-15</inkml:trace>
  <inkml:trace contextRef="#ctx0" brushRef="#br0" timeOffset="161948.3793">3329 14445 1174 0,'7'4'463'0,"16"1"-300"15,11 3-44-15,15 0-29 16,5-3-25-16,-1-1-19 16,0 0-52-16</inkml:trace>
  <inkml:trace contextRef="#ctx0" brushRef="#br0" timeOffset="162546.293">4577 14216 592 0,'-19'-5'295'0,"-24"-10"-67"16,1-6-72-16,16-7-53 15,2-6-23-15,18 2-59 16,9-5-19-16,17 5 2 16,8 7 11-16,3 10 19 15,3 12 12-15,8 19-7 16,-3 6-11-16,-8 7-5 15,-7 8 3-15,-27 0 12 16,-15 4 1-16,-20 7-4 16,-5-6-6-16,-1-2-14 15,4-6 0-15,18-13-1 16,8-7-3-16,14-12-16 16,8-2-4-16,6-3 1 15,5 3 3-15,15 1 11 16,4 3 0-16,12 4-3 0,0-3 0 15,2-5-171-15,-2-5-301 16</inkml:trace>
  <inkml:trace contextRef="#ctx0" brushRef="#br0" timeOffset="162799.2911">4817 14292 436 0,'-2'6'253'15,"-1"8"-48"-15,-1 3-8 0,0 4-78 16,4 1-38-16,-3-9-50 15,3-1-7-15,3-12 10 16,1-9 0-16,5-10 2 16,-1-7 1-16,6-8 1 15,3 1 2-15,3 1 27 16,1 5 25-16,-2 14 3 16,2 3 4-16,-7 12-22 15,1 6-27-15,-5 7-20 16,-2 7-6-16,-1 8-8 15,-1 5-3-15,-5 5-9 16,5 3-64-16</inkml:trace>
  <inkml:trace contextRef="#ctx0" brushRef="#br0" timeOffset="163069.248">4279 14585 882 0,'8'5'360'16,"9"-1"-222"-16,33-3-75 15,14-1 13-15,34-4-25 16,14-6 11-16,15 5 14 15,1-1 0-15,-13 0-13 16,-16 4-20-16,-23-3-98 16,-10-3-85-16</inkml:trace>
  <inkml:trace contextRef="#ctx0" brushRef="#br0" timeOffset="163563.6361">4550 14878 542 0,'-3'-7'308'16,"2"-10"-37"-16,3-4-109 15,25-3-3-15,6 3-10 0,11 8-7 16,6 7-4-16,-2 19-44 16,-2 14-15-16,-7 16-12 15,-6 15-11-15,-16 1-23 16,-4-2-6-16,-4-9-6 15,1-9-3-15,-3-18-4 16,0-10 5-16,-5-15 2 16,-2-8-3-16,-1-9-12 15,-7-6-10-15,-10-3-12 16,-8-4 0-16,-9 5 7 16,0 8-3-16,-4 16-19 15,0 10-3-15,-4 19 1 16,-2 10 7-16,6 11 23 15,-1 1 3-15,11-5 0 16,7-9 21-16,18-12-125 16,6-10-97-16</inkml:trace>
  <inkml:trace contextRef="#ctx0" brushRef="#br0" timeOffset="165794.2516">5806 14148 728 0,'-6'2'371'0,"-3"4"-91"16,-12 18-148-16,-6 11-45 0,-6 18-25 16,-1 10-10-16,4 1-34 15,8-5-6-15,12-19-4 16,6-9-5-16,8-25 8 15,4-7 4-15,7-20 3 16,1-16 6-16,1-13-6 16,-2 0-1-16,-4-8-1 15,-3 6-2-15,-4 13 0 16,2 7 8-16,-4 16 11 16,1 9-4-16,-1 8-20 15,-1 6-9-15,9 11-17 16,8 5 2-16,14 8 12 15,9 6 0-15,8 5 2 16,-3-2 1-16,5 3 2 16,-9-8 2-16,-8-9-3 15,-7-2-2-15,-21-8 1 16,-9-1 4-16,-23 2 13 16,-9-6 9-16,-22 3 11 0,-13-3 1 15,-4-5-7-15,5 3-6 16,15-9-41-16,16-2-47 15,27-6-177-15,9-5-261 16</inkml:trace>
  <inkml:trace contextRef="#ctx0" brushRef="#br0" timeOffset="166159.2811">6142 14301 774 0,'4'0'417'16,"7"6"-38"-16,5 15-259 16,0 9-22-16,-2 18-27 15,-5 1-10-15,-9-4-15 16,-1-2-9-16,-1-20-10 15,2-5-7-15,0-12 1 16,4-6 6-16,2-12 3 16,3-5 1-16,5-16 1 0,2-2-2 15,6-8 3 1,6 2 1-16,2 9-3 0,3 6-3 16,-3 14 0-16,-3 7-3 15,-6 12-8-15,0 8-3 16,-5 6-8-16,-2-1 28 15,0-4-96-15</inkml:trace>
  <inkml:trace contextRef="#ctx0" brushRef="#br0" timeOffset="167177.772">6854 14040 850 0,'1'-3'488'16,"4"-1"-107"-16,-2 11-142 15,-3 3-46-15,-7 13-73 16,-5 8-22-16,-14 7-48 0,4 4-14 15,-4-8-23-15,4-6-69 16</inkml:trace>
  <inkml:trace contextRef="#ctx0" brushRef="#br0" timeOffset="168830.2223">7153 14293 824 0,'2'6'397'0,"-1"4"-117"15,3 16-149-15,-1 7-26 16,-1 17-4-16,1 5-25 15,-3-1-28-15,-3-4 0 16,2-9-36-16,1-3 4 16,4-12-75-16,4-4-91 15</inkml:trace>
  <inkml:trace contextRef="#ctx0" brushRef="#br0" timeOffset="169010.1041">7009 14570 989 0,'0'0'434'0,"7"0"-205"15,6-4-48-15,24 4-75 16,2-4-12-16,19 4-43 16,4 0-18-16,-3 2 10 15,-2 5-71-15</inkml:trace>
  <inkml:trace contextRef="#ctx0" brushRef="#br0" timeOffset="169324.4728">7816 14462 868 0,'0'-2'471'0,"-3"5"-122"15,1 5-114-15,0 13-124 16,1 6-41-16,-1 9-33 15,-1-1-5-15,1-3-16 16,-1-4-3-16,4-10-79 16,2-3-81-16</inkml:trace>
  <inkml:trace contextRef="#ctx0" brushRef="#br0" timeOffset="169637.2779">7783 14465 661 0,'4'-13'411'16,"2"-10"-9"-16,4 8-207 0,4 5-45 16,2 5-73-16,1 1-32 15,11 5-30-15,-2 0-3 16,6 5-5-16,1 1-1 16,-10 0-1-16,-2 1-1 15,-11-3 0-15,-3 4 0 16,-5-3 1-16,1-1 1 0,-2 3-1 15,0-1 0-15,0 2-3 16,-1 4 0-16,0 3 1 16,0 4 1-16,1 5 4 15,0 0 0-15,5 2-1 16,0-3-2-16,4 2-2 16,0-5 1-16,-1-2 0 15,-3-4 23-15,-3-5-92 16</inkml:trace>
  <inkml:trace contextRef="#ctx0" brushRef="#br0" timeOffset="175868.8579">3111 15641 672 0,'0'-1'335'15,"-3"1"-137"-15,1 8-81 0,-4 14-77 16,-4 7-18-16,-5 16 6 15,1 3-3-15,3 7-14 16,-1 1-3-16,4-10 0 16,3-6 2-16,-1-18 1 15,6-9 5-15,4-11 47 16,-2-11 1-16,9-14 0 16,-5-10-5-16,1-16-47 15,2-5-2-15,5-4 0 16,-1-1-2-16,0 12 4 15,-3 8 5-15,-5 17 25 16,0 10 0-16,-6 11-28 16,1 8-8-16,5 8-29 15,3 7-4-15,14 10 20 16,5 2 1-16,9 7 3 16,6 3 2-16,9 4 4 15,1 0 2-15,-8-7 0 0,-6-4 0 16,-16-12-4-16,-14-6-1 15,-8-5 8-15,-7-6 3 16,-20 0 8-16,-7 0 2 16,-22-3-5-16,-5-2-1 15,-1-3-4-15,3-3-2 16,19-2-9-16,11-1-30 16,19-1-103-16,7 3-105 0</inkml:trace>
  <inkml:trace contextRef="#ctx0" brushRef="#br0" timeOffset="176185.3227">3548 15877 1032 0,'2'-1'438'0,"5"3"-258"0,-1 11-61 16,-1 18-86-1,1 7-6-15,-5 6-3 16,-1-2-3-16,2-10-6 16,-2-7 1-16,0-11-3 15,3-5 10-15,-1-11 16 16,1-7 1-16,4-13 3 16,2-7-10-16,1-11-15 0,5-1-5 15,7 1-8 1,1 2-5-16,9 13-8 0,5 8-4 15,-1 15 0-15,0 7 1 16,-5 9-57-16,-7-1-100 16</inkml:trace>
  <inkml:trace contextRef="#ctx0" brushRef="#br0" timeOffset="176414.1124">3972 15526 1393 0,'0'1'98'0,"1"13"-2"15,-3 3 109-15,-5 18-115 16,-5 6-4-16,-3 2-43 15,6 3 2-15</inkml:trace>
  <inkml:trace contextRef="#ctx0" brushRef="#br0" timeOffset="176714.632">4298 15852 793 0,'9'-2'390'16,"9"-3"-156"-16,14 4-109 15,6 1-20-15,7 4-68 16,-1 2-14-16,-5 1-15 16,-4 1-26-16,-8 5-156 15,-6-3-248-15</inkml:trace>
  <inkml:trace contextRef="#ctx0" brushRef="#br0" timeOffset="176883.4993">4340 16014 673 0,'0'3'385'0,"0"4"-48"15,15-2-181-15,11 4-21 16,11-3-68-16,9 3-27 16,4-1-20-16,3 0-1 15,3 4-470-15</inkml:trace>
  <inkml:trace contextRef="#ctx0" brushRef="#br0" timeOffset="177248.2934">5015 15736 515 0,'8'-18'302'16,"-4"10"-16"-16,0 0-92 0,26-44-39 15,6 10-16-15,16 18-31 16,-8 26-31-16,1 15-56 15,-1 6-10-15,-7 6-8 16,-8 0 0-16,-14-1 2 0,-10 2 1 16,-21 3 2-16,-9 4-1 15,-10-1 4-15,3 3-2 16,12-9-4-16,7-5-2 16,15-8-56-16,7-4-56 15</inkml:trace>
  <inkml:trace contextRef="#ctx0" brushRef="#br0" timeOffset="177467.4633">5239 16210 856 0,'1'3'480'16,"1"-1"-86"-16,4-1-159 16,-6-1-24-16,0 0-84 15,0 0-38-15,0-1 21 16</inkml:trace>
  <inkml:trace contextRef="#ctx0" brushRef="#br0" timeOffset="179299.3939">8691 14430 500 0,'-1'0'292'0,"3"0"-76"0,9 0-57 16,16 0-80-16,9 0-37 16,14 0-11-16,3 0-12 15,2 0-12-15,-6 4 1 16,-10-1-42-16,-4 1-41 15,-17 0-119-15,-3-1-116 16</inkml:trace>
  <inkml:trace contextRef="#ctx0" brushRef="#br0" timeOffset="179643.9007">8755 14594 407 0,'4'-1'266'15,"3"1"18"-15,9 0-136 16,2 0-2-16,12 1-17 0,4-1-12 16,4 0-22-16,2-3-17 15,-3 2-29-15,-4-2-10 16,-7 3-15-16,-7 0-4 16,-8-1-3-16,-1 1-3 15,-5 1-87-15,-1-1-157 16</inkml:trace>
  <inkml:trace contextRef="#ctx0" brushRef="#br0" timeOffset="187816.5198">9886 13994 848 0,'-17'-4'404'0,"-21"4"-158"16,-4 13-51-16,-18 26-85 15,4 16-37-15,6 33-48 16,8 18-9-16,36 9-4 15,15-2-3-15,36-19-2 16,6-19-1-16,17-27 6 0,6-9-62 16,-2-24-278-16</inkml:trace>
  <inkml:trace contextRef="#ctx0" brushRef="#br0" timeOffset="188341.3291">10327 14399 698 0,'-10'4'387'0,"-9"3"-82"16,-10-2-46-16,-17-9-87 16,-5-5-37-16,-5-12-48 15,4-2-20-15,17-8-38 16,10-2-23-16,22 2-33 15,10 0-13-15,19 10-13 0,6 8 0 16,13 13 29-16,3 8 12 16,2 14 19-16,-10 8 15 15,-22 11 20-15,-14 5 13 16,-22 7 5-16,-11-1-6 16,-11-4-24-16,-2-4-13 15,8-15-5-15,7-12 2 16,13-14-2-16,6-4-5 0,10-10-10 15,6 1-8 1,16-1-6-16,2 1 3 0,13 3 5 16,0 7 1-16,2 5-10 15,-2 3-72-15,-12 3-210 16</inkml:trace>
  <inkml:trace contextRef="#ctx0" brushRef="#br0" timeOffset="188784.3393">10363 14457 767 0,'2'-6'403'0,"3"-2"-94"16,2 6-102-16,8 11-82 16,1 7-37-16,-1 10-38 15,-4-1-6-15,-7-1-6 0,-2-2-3 16,-2-7-10-16,-2-5-2 15,2-7 10-15,0-9-3 16,4-8-3-16,2-5-6 16,5-11-23-16,5 3-3 15,4-1-3-15,2 5-1 16,1 13-2-16,-1 8 2 16,-4 10 3-16,-3 7 5 0,-8 7 6 15,-2-2 4 1,-5 2 1-16,-3-4-2 0,2-8-5 15,1-3 0-15,11-8-25 16,2-7-12-16,5-9-4 16,1-3 0-16,1-3 23 15,-4 3 11-15,1 11 19 16,-3-2 6-16,-6 11 17 16,0 6 7-16,-3 11-5 15,-2 7-4-15,-3 4-15 16,2-3-5-16,0-5-35 15,4-5-78-15</inkml:trace>
  <inkml:trace contextRef="#ctx0" brushRef="#br0" timeOffset="188989.1703">11024 14285 789 0,'-2'-2'520'15,"-2"1"12"-15,4 6-288 16,0-5-124-16,0 24-63 16,10 48-25-16,-1-25-7 15,6 4-12-15,-4-12 1 16,-2-9-22-16,0-8-56 0,-3-11-198 16</inkml:trace>
  <inkml:trace contextRef="#ctx0" brushRef="#br0" timeOffset="189137.1885">10909 14447 1053 0,'0'2'482'0,"7"-2"-236"16,8 2-102-16,17 2-70 16,7-2-48-16,11 0-36 15,-1 1-57-15,2 1-294 16</inkml:trace>
  <inkml:trace contextRef="#ctx0" brushRef="#br0" timeOffset="189340.2766">11415 14424 860 0,'1'-7'497'16,"0"-6"-112"-16,3-3-149 0,1-3-41 16,1-1-80-16,1-1-16 15,-2 7-14-15,-2 5-18 16,-2 11-32-16,-1 10-12 15,1 13-28-15,-1 7 1 16,-2 16 5-16,1-1 1 16,-1-3 1-16,1-3 33 15,3-9-158-15,4-3 19 0</inkml:trace>
  <inkml:trace contextRef="#ctx0" brushRef="#br0" timeOffset="189607.8545">11519 13890 995 0,'1'-3'471'0,"7"6"-181"16,10 16-96-16,20 29-98 15,6 14-14-15,10 21-21 16,-1 5-1-16,-12 6-11 16,-11 2-8-16,-27-10-13 15,-13-5-3-15,-16-22 3 16,-5-11-1-16,5-20-78 0,-4-12 8 16</inkml:trace>
  <inkml:trace contextRef="#ctx0" brushRef="#br0" timeOffset="190004.6832">12057 14487 930 0,'-1'2'476'0,"-3"5"-114"0,2 2-168 16,3-1-94-16,2-1-40 16,2-4-67-16,3-6-67 15</inkml:trace>
  <inkml:trace contextRef="#ctx0" brushRef="#br0" timeOffset="190461.025">12310 14379 877 0,'-5'6'400'16,"0"11"-163"-16,1 13-133 16,5 5-13-16,1 7-42 15,-2-3-18-15,5-7-20 16,-4-9-2-16,4-9 1 16,3-2 7-16,-8-17-1 15,1-1-1-15,-5-13-3 16,-3-7-9-16,2-5 3 15,0-4 1-15,3-1-2 16,2 1-2-16,4 11-3 0,2 3-3 16,9 12-4-16,5 4 0 15,6 4-1-15,5 4 2 16,4-2 4-16,-3 0 0 16,-6-2 29-16,-1 0 24 15,-11-2 39-15,-5 2 18 16,-6 1-21-16,-3 1-24 15,0 10-34-15,0 2-14 16,-1 16-6-16,0 7 0 0,2 3-5 16,4 0-1-16,3-6-61 15,2-6-94-15</inkml:trace>
  <inkml:trace contextRef="#ctx0" brushRef="#br0" timeOffset="190630.3721">12859 14600 1155 0,'2'9'517'0,"-2"13"-235"16,-6 1-51-16,-11-1-100 15,-2 1-23-15,-1-4 330 0</inkml:trace>
  <inkml:trace contextRef="#ctx0" brushRef="#br0" timeOffset="191360.492">13412 14406 836 0,'2'12'360'16,"4"12"-185"-16,-2 7-48 15,-4 0-52-15,-1-4-17 16,-2-6-25-16,-2-9-6 0,4-12-12 16,1 0-18-16,7-16-20 15,3-8-3-15,10-7 0 16,3-5 13-16,6 7 16 15,-2 4 14-15,0 17 25 16,-6 2 8-16,-4 15 5 16,-1 11 0-16,-8 6-1 15,-3 3-2-15,-8-4-1 16,-5-5-12-16,4-5-20 16,3-5-7-16,1-8 3 15,5-5 0-15,6-15 1 16,-1-3 0-16,4-5-10 15,2 0-4-15,-5 12-3 16,2 7-3-16,-5 12 2 16,0 10 1-16,-1 9 2 15,-2 3 3-15,3 3 1 16,-4-5 25-16,1-6-130 16,5-2-182-16</inkml:trace>
  <inkml:trace contextRef="#ctx0" brushRef="#br0" timeOffset="191530.8253">13952 14345 1052 0,'3'1'436'16,"14"2"-244"-16,8 2-97 0,13 3-35 15,5-2-22-15,-4-2-4 16,-2 0-54-16</inkml:trace>
  <inkml:trace contextRef="#ctx0" brushRef="#br0" timeOffset="191694.519">14028 14467 802 0,'-3'1'480'16,"-2"5"-25"-16,11-6-305 15,6 5-43-15,15-1-73 16,4-1-13-16,3 4-18 16,0-3-52-16,3-4-266 15</inkml:trace>
  <inkml:trace contextRef="#ctx0" brushRef="#br0" timeOffset="191964.1842">14660 14277 972 0,'-9'-11'487'16,"-21"-14"-140"-16,-2 1-93 15,-3 11-121-15,-1 7-51 16,8 16-78-16,-1 12-10 0,7 11-11 16,6 10 6-16,18 7 0 15,11-6 0-15,18-7 3 16,9-4 2-16,1-20 9 15,-2-7 7-15,-12-13 41 16,-5-11 5-16,-11-12 8 16,-1 0-4-16,-3-1-58 15,-8-1-41-15,1 10-147 16</inkml:trace>
  <inkml:trace contextRef="#ctx0" brushRef="#br0" timeOffset="192112.0961">14864 14501 757 0,'3'8'484'0,"0"11"8"0,-5 3-136 15,-12-1-152-15,-5 0-65 16,-2 0-109-16,2-3-85 16</inkml:trace>
  <inkml:trace contextRef="#ctx0" brushRef="#br0" timeOffset="192458.7637">15112 14337 712 0,'2'-16'413'0,"5"-15"-31"15,-1-1-80-15,-4 6-89 16,0 8-34-16,-2 13-83 15,0 6-38-15,0 22-34 16,-2 11-20-16,0 16-5 16,2 6 1-16,7-2-84 0,5-4-89 15</inkml:trace>
  <inkml:trace contextRef="#ctx0" brushRef="#br0" timeOffset="192620.7557">15422 14482 884 0,'7'11'407'0,"4"12"-174"15,-6 2-30-15,-13 0-31 16,-9 0-47-16,-8-2-63 16,-4-2-89-16</inkml:trace>
  <inkml:trace contextRef="#ctx0" brushRef="#br0" timeOffset="192931.9033">15626 14296 1009 0,'10'-11'397'0,"13"-5"-251"16,3 3-1-16,9 13-7 0,0 8-30 16,-5 13-49-16,-5 5 2 15,-21 6 7-15,-10 1 5 16,-19 2-4-16,-5 4-19 16,-4-11-29-16,10-1-9 15,12-9-12-15,8-7-3 16,19-5-1-16,5-6 0 15,12-1 7-15,4-3-20 16,2 2-53-16,-2 1-64 16</inkml:trace>
  <inkml:trace contextRef="#ctx0" brushRef="#br0" timeOffset="193101.6643">16063 14522 962 0,'3'4'529'16,"2"1"-75"-16,2 11-271 16,-4 2-43-16,-5 4-68 15,-6 1-28-15,-10 2-80 16,-5-1 461-16</inkml:trace>
  <inkml:trace contextRef="#ctx0" brushRef="#br0" timeOffset="193489.4547">16285 14519 1107 0,'0'1'583'15,"0"-3"-171"-15,0 2-234 16,0-1-60-16,0 0-141 16,0 0-96-16</inkml:trace>
  <inkml:trace contextRef="#ctx0" brushRef="#br0" timeOffset="193656.9839">16564 14495 1120 0,'-5'0'538'16,"2"2"-182"-16,-6-2-173 0,4 3-119 15,1-1-39-15,3-3-156 16,1 1-146-16</inkml:trace>
  <inkml:trace contextRef="#ctx0" brushRef="#br0" timeOffset="193784.4546">16703 14507 1397 0,'-2'2'620'0,"-2"2"-314"15,3 2-99-15,0-6-110 16,1 0-40-16,0 0-56 15,0 0-81-15</inkml:trace>
  <inkml:trace contextRef="#ctx0" brushRef="#br0" timeOffset="215089.1682">17413 13960 647 0,'0'7'268'16,"1"6"-88"-16,1 27-140 15,-2 17 16-15,2 17 15 16,-1 12-5-16,7 13-21 16,5-2-8-16,6-12-7 15,4-11-5-15,7-27-5 16,-1-13-1-16,-5-16 3 15,-2-6 4-15,-11-11 23 0,-8-5 4 16,-3-4 6-16,-6-1-1 16,-5 2-31-16,-1 8-9 15,1 20-11-15,0 7-7 16,2 41 2-16,5 17-2 16,0 26-2-16,8 15-1 15,5 8 1-15,1-5 2 0,6-4-1 16,-1-8 1-16,-4-17 3 15,-4-3 3-15,-11-13 8 16,-10-11 4-16,-6-15 14 16,-8-13 1-16,-8-20-4 15,6-6-53-15,8-25-463 16</inkml:trace>
  <inkml:trace contextRef="#ctx0" brushRef="#br0" timeOffset="216017.2695">18058 14624 430 0,'-3'0'235'16,"-2"2"-58"-16,10 1-24 16,-5-3 0-16,30 3-11 15,59 3-8-15,-4-7-45 0,9 2-19 16,0 0-28-16,0 3-10 16,-18-2-7-16,-7-2-32 15,-19-5-80-15,-10 1-55 16,-18 1-272-16</inkml:trace>
  <inkml:trace contextRef="#ctx0" brushRef="#br0" timeOffset="216492.589">18174 14711 617 0,'0'0'277'0,"0"0"-138"16,6 1-2-16,-6-1-20 15,24 0-9-15,56-1-3 16,-22-2-17-16,10 2-25 15,-1 1-15-15,-3-3-26 16,-5-5-4-16,-9-3-11 0,-5-4-17 16,-17 5-23-16,-8 1-10 15,-16 2-17-15,-4 1 6 16,-7 1 11-16,-2 0 3 16,0-3 12-16,1 3 8 15,3-3 5-15,5 0-1 16,6 2 0-16,3-1-1 15,5 4 6-15,4 1 12 16,5 6 34-16,2 2 19 16,1 6 37-16,-5 7 4 15,-10 3 6-15,-7 2 2 0,-12 1-26 16,-5-3-10-16,-2-7-19 16,0 0-84-16</inkml:trace>
  <inkml:trace contextRef="#ctx0" brushRef="#br0" timeOffset="217225.6878">17885 13955 538 0,'8'-9'299'16,"5"-8"-57"-16,4 10-76 15,0 6 5-15,5 12-45 16,2 11-36-16,-4 12-27 15,-2 3-16-15,-11 0-20 16,-4-6-4-16,-5-8-3 16,-2-5 0-16,1-11 9 15,1-6 4-15,4-7-11 16,2-5-3-16,3-14-16 16,2-8-6-16,3-6 3 15,0-2-1-15,2 9-5 16,2 9 6-16,-1 13 6 0,-1 10 5 15,0 9 11-15,0 10-4 16,-4 4-3-16,-2 3-2 16,-6-3-6-16,-2-5 0 15,2-6 0-15,0-6-2 16,3-2 4-16,3-8 0 16,3-11 1-16,4-6-1 15,4-10-5-15,-1 4-2 16,2 3-3-16,-3 9-3 0,-6 14-5 15,1 7 6-15,-6 14 7 16,-2 4 5-16,0 4 6 16,-2-1-4-16,-1 0-7 15,0-6 12-15,2-4-101 16,0-7-96-16</inkml:trace>
  <inkml:trace contextRef="#ctx0" brushRef="#br0" timeOffset="217438.8711">18450 13916 1009 0,'8'0'400'0,"16"1"-225"0,5 2-85 16,13 1-15-16,5 2-9 15,1-4-27-15,3 0-14 16,-1-7-83-16,-3-2-99 16</inkml:trace>
  <inkml:trace contextRef="#ctx0" brushRef="#br0" timeOffset="217654.3123">18519 14056 1247 0,'0'2'472'0,"4"0"-336"16,5 1-20-16,14 0-22 16,5 2-16-16,14 1-32 15,2-2-18-15,3-2-16 16,-2-4-55-16,-4-5-296 15</inkml:trace>
  <inkml:trace contextRef="#ctx0" brushRef="#br0" timeOffset="218125.1613">19056 13849 866 0,'1'-11'436'15,"3"-13"-126"-15,1 2-41 16,-5 4-73-16,-1 6-35 0,-2 7-70 16,-1 3-30-16,-1 4-45 15,3-2-17-15,1 0-12 16,-3 23 3-16,-2 46 4 15,8-20 1-15,3 2 4 16,3-1 0-16,1-8 1 16,-4-9 2-16,1-11 1 15,-5-6 2-15,-2-8 3 16,1-3 2-16,-5-4 6 16,-3-1 0-16,-3-1-4 15,-1-3-4-15,-7 1-9 16,6 3 0-16,2-2-5 15,2 4-1-15,8 1-6 16,1 1-1-16,10-1 1 16,3-3 2-16,8 0 9 15,3 0 2-15,3 0 6 16,3 2 8-16,0-2 10 16,-1-4 1-16,-8 4 17 0,-4 0-51 15</inkml:trace>
  <inkml:trace contextRef="#ctx0" brushRef="#br0" timeOffset="219945.9279">2097 17179 357 0,'-3'-2'224'0,"-1"-2"-22"16,0 3-62-16,3 0-17 0,0 1-20 15,-1 0-9-15,2 0-19 16,-1 0-1-16,0 0-8 16,-1 13-4-16,-12 50-4 15,5-19-6-15,-10 13-24 16,-4 3-9-16,0 3-8 16,0-7 0-16,6-18 1 15,4-9 0-15,9-15-4 16,2-6-1-16,6-9 7 15,3-6 1-15,5-17 1 16,6-8 0-16,6-16-8 16,0-10-1-16,-3-12 0 15,-3-5 0-15,-3 5-1 16,-4 6-1-16,-2 22 13 16,-3 12 20-16,-7 18 11 15,1 8-4-15,-4 15-17 16,2 11-21-16,5 15-13 0,4 7 3 15,20 12-1-15,7 1 1 16,12 2 3-16,7-4 0 16,-2-4 3-16,-6-6 0 15,-7-9 0-15,-8-1 0 16,-18-14 0-16,-10 2 6 16,-20-7 11-16,-15-2 6 15,-21-2 5-15,-7-8 0 16,-6-4-6-16,3-6-4 0,5-5-10 15,5-2-5-15,10 4-29 16,8 1-28-16,21 5-103 16,12 2-46-16</inkml:trace>
  <inkml:trace contextRef="#ctx0" brushRef="#br0" timeOffset="220379.2499">2908 17238 402 0,'-4'-8'319'0,"-5"-7"39"16,-12 0-100-16,-6 0-25 15,-11 1-71-15,-4 3-33 16,1 8-68-16,3 5-25 16,8 13-36-16,5 7-13 0,12 6-8 15,5 5 1-15,10 4 9 16,12-1 5-16,13-3 7 15,10-6 7-15,11-14 7 16,1-8 4-16,3-12 3 16,-2-4 1-16,-11-10 1 15,-9-2 3-15,-14-5 0 16,-8 2 5-16,-8 4-71 16,-2 1-47-16,-6 3-109 15,-4 0-83-15</inkml:trace>
  <inkml:trace contextRef="#ctx0" brushRef="#br0" timeOffset="220594.384">2802 17050 459 0,'-7'-11'300'15,"-8"-7"-30"-15,6 4-66 0,3 6-22 16,1 8-57-16,3 0-25 16,1 17-28-16,1 5-16 15,3 19-8-15,4 9 1 16,7 18-7-16,1 11-2 15,2 6-11-15,1 2-7 16,-7-19-4-16,-2-12-2 16,-3-20 0-16,-5-10-1 15,-1-8 10-15,-1-6-39 16,-5-8-132-16</inkml:trace>
  <inkml:trace contextRef="#ctx0" brushRef="#br0" timeOffset="221388.8391">3416 17385 498 0,'11'-1'282'0,"16"0"-27"15,11-1-76-15,7 0-68 16,-1 2-33-16,2 2-50 16,-5-1-4-16,-3-1-65 15,-4-3-120-15</inkml:trace>
  <inkml:trace contextRef="#ctx0" brushRef="#br0" timeOffset="221596.3944">3439 17525 751 0,'7'1'359'0,"12"-1"-80"16,4-1-109-16,17 4-20 0,4-3-35 16,5 5-67-16,3-4-15 15,-4-1-15-15,-5 0 5 16</inkml:trace>
  <inkml:trace contextRef="#ctx0" brushRef="#br0" timeOffset="228564.0886">4439 16907 974 0,'-5'-1'415'0,"-18"5"-225"16,-7 16-37-16,-20 26-79 16,-6 16-13-16,5 27-30 15,9 10-27-15,28 13-5 16,13-1-3-16,30-19 0 15,11-14 5-15,19-36 7 16,5-11-4-16,4-26-88 16,2-7-7-16</inkml:trace>
  <inkml:trace contextRef="#ctx0" brushRef="#br0" timeOffset="229021.7692">4671 17318 334 0,'8'-4'255'0,"7"-7"10"0,4-2-9 16,3-1 0-16,-5-1-13 15,-4 3-17-15,-7 5-56 16,-4 5-37-16,-2 2-82 16,-1 2-37-16,0-2-29 15,0 0-1-15,0 4 9 16,-3 11 7-16,-6 29-11 16,10-34-25-16,6-3-17 15,-1-6 0-15,2-1 22 16,-1-2 28-16,-5 1 22 15,-1 1-1-15,-1 0-7 16,0 0-6-16,0 0-7 16,0 0-4-16,1 0-3 15,0 0 0-15,0 0 3 16,0 0 3-16,0-2-14 0,0 1-17 16,0 1-49-16,0 0-27 15,0 0-85-15,0 0-63 16</inkml:trace>
  <inkml:trace contextRef="#ctx0" brushRef="#br0" timeOffset="229342.662">4721 17338 439 0,'-3'-1'274'0,"-6"-4"-15"16,-1-1-23-16,4-4-69 16,9-4-40-1,-2 7-59-15,1 0-20 16,27-29-28-16,12-1 10 0,15-3 15 15,-4 17 8-15,-8 18 0 16,-3 7-23-16,-11 23-25 16,-12 13-5-16,-16 19 13 15,-14 5 7-15,-14 8 8 16,-8-2-3-16,3-36-5 31,16-16-1-31,0 0 7 0,-39 31 5 0,7-27 0 16,11-13-4-16,37-21-23 15,8-5-10-15,13 2 8 16,7 4 5-16,8 5 13 16,-2 7 3-16,0 8-15 0,0 3-2 15,-12 3 13-15,1 0-54 16</inkml:trace>
  <inkml:trace contextRef="#ctx0" brushRef="#br0" timeOffset="229695.319">5246 17299 836 0,'2'-4'467'16,"5"-3"-131"-16,-3 10-152 16,-2 8-45-16,2 16-82 15,2 9-10-15,1 11-5 16,1 3-10-16,-2-5-2 15,-5-3-6-15,-1-13-23 16,0-11-43-16,-2-9-131 0,-2-6-382 16</inkml:trace>
  <inkml:trace contextRef="#ctx0" brushRef="#br0" timeOffset="229811.2452">5173 17413 1085 0,'4'0'468'0,"3"2"-235"15,16-1-153-15,12 3-24 0,16-3-28 16,6-1-37-16,8-1-422 16</inkml:trace>
  <inkml:trace contextRef="#ctx0" brushRef="#br0" timeOffset="230195.8375">5562 17489 861 0,'8'-6'413'0,"6"-5"-175"16,9-11-90-16,6-4-4 15,4-8-45-15,-1-3-4 16,-4 0-5-16,-6-1-2 16,-8 8 0-16,-4 5-8 15,-4 11-15-15,-5 9-35 16,-1 16-38-16,-3 11-16 15,-1 22-16-15,3 12 26 16,-1 12 11-16,-1 3 4 0,2-11-73 16,1-8-58-16</inkml:trace>
  <inkml:trace contextRef="#ctx0" brushRef="#br0" timeOffset="230515.4453">5993 17005 1033 0,'22'16'448'0,"16"14"-260"15,18 23-72-15,3 10-14 16,-8 34-45-16,-17 9-4 16,-34 4-17-16,-17-9-4 15,-19-28 6-15,3-22-38 0,8-27-115 16</inkml:trace>
  <inkml:trace contextRef="#ctx0" brushRef="#br0" timeOffset="231055.1503">6494 17446 858 0,'-2'6'368'15,"1"8"-138"-15,-1 4-121 16,1 15-45-16,-1-6-2 16,2 1-42-16,0-4-3 15,0-11-1-15,4-2 4 16,-3-12 15-16,-1-6-4 0,0-10-7 16,-1-9-6-16,-4-3-17 15,2-4 1-15,-1 7 1 16,3 3-3-16,5 8-11 15,0 6-5-15,10 5-6 16,0 3 3-16,5 1 9 16,7 2 4-16,2 0 6 15,1-1 0-15,1-2 2 16,-2-1 0-16,-8 1 1 16,-3 1-1-16,-7 4 9 15,-3 1 13-15,-2 9 29 16,-3 6 16-16,-3 11 5 15,-1 4-10-15,-4 0-27 16,3 0 18-16,1-2-31 16</inkml:trace>
  <inkml:trace contextRef="#ctx0" brushRef="#br0" timeOffset="231609.8154">7161 17370 1140 0,'19'0'468'0,"15"1"-293"16,22 1-103-16,3 0-9 0,1-2-39 15,-2 0-2-15,-14 0-95 16,-5 0-92-16</inkml:trace>
  <inkml:trace contextRef="#ctx0" brushRef="#br0" timeOffset="231770.3166">7220 17501 796 0,'3'1'386'0,"14"1"-79"16,11 1-105-16,18-1-66 15,4-2-21-15,9-2-70 16,-1 2-21-16</inkml:trace>
  <inkml:trace contextRef="#ctx0" brushRef="#br0" timeOffset="232293.0995">7896 17215 770 0,'-4'-5'423'16,"-6"-1"-37"-16,16-1-252 16,3-2-21-16,21 2-43 15,14-1-19-15,20 6-10 16,9 2-3-16,-5 6-14 16,-11 5-9-16,-28 3-3 15,-19 3 0-15,-29 6 0 16,-14 0 0-16,-7-2-1 15,1-4 0-15,16-9-16 16,11-4-11-16,23-2-10 0,14 1-6 16,18 7 5-1,6 8 6-15,-6 15 5 0,-5 4 9 16,-27 7 20-16,-19-2 11 16,-24 0 10-16,-11-10 1 15,-11-14 0-15,5-6-20 16,8-23-82-16,9-4-64 15,16-9-156-15,11 1-127 16</inkml:trace>
  <inkml:trace contextRef="#ctx0" brushRef="#br0" timeOffset="232682.1517">8439 17433 910 0,'0'8'355'0,"-2"12"-225"16,-1 7-65-16,0 5 5 16,0-1-20-16,-1-8-21 15,3 0-8-15,1-12-8 16,2-5 10-16,0-9 15 16,1-7 1-16,-1-6 4 15,-2-6-9-15,0-4-15 16,-7 1-3-16,-1-5-5 0,3 1-1 15,-2-1-6 1,7 4-4-16,3 5-9 0,0 4-7 16,5 10-5-16,2 1-2 15,7 5 6-15,7 1 4 16,5 0 5-16,0 2 2 16,-4 6-3-16,0 2 12 15,-6 4 8-15,0 5 7 16,-5 3 18-16,-5 4-5 15,-3 5 1-15,-4-3-4 0,-1 0-5 16,-1-2-17-16</inkml:trace>
  <inkml:trace contextRef="#ctx0" brushRef="#br0" timeOffset="233076.5749">9171 17271 1101 0,'5'0'457'0,"9"-1"-206"0,18 1-187 16,11 0-17-16,13 0-11 15,3 1-19-15,-2 5 7 16,-4 0-48-16,-8 1-177 16,-10-2-246-16</inkml:trace>
  <inkml:trace contextRef="#ctx0" brushRef="#br0" timeOffset="233271.299">9213 17384 887 0,'7'6'387'0,"15"7"-181"16,9-3-23-16,17 0-24 16,6 0-36-16,3-2-62 0,-2 0-12 15,-9-3-64-15,-4-2-71 16</inkml:trace>
  <inkml:trace contextRef="#ctx0" brushRef="#br0" timeOffset="234133.5333">10204 17054 674 0,'-13'-22'380'0,"-17"-22"-5"16,9-3-177-16,24 9-72 16,9 5-8-16,20 10-43 15,10 6-20-15,5 15-25 16,4 9-18-16,-10 21-16 15,-11 10 0-15,-29 14 4 16,-19 4 4-16,-30 4 5 16,-8-2 0-16,-2-7-23 15,8-10-5-15,19-15-7 16,11-8-9-16,25-12 16 16,15-2 5-16,21-4 1 15,5 0 8-15,8-1 4 16,-1-2 0-16,0 1 2 15,1-5 4-15,-5-1-1 16,-6-1-2-16,-15 3 1 16,-11 0-3-16,-11 3-9 15,-7 3 3-15,-4 5-2 16,-4 2 3-16,-1 1 8 16,-1-1 2-16,-1-4 3 0,1-3 5 15,3-4-6-15,4-7-2 16,8-10-19-16,8-5-11 15,11-1 0-15,6 0 1 16,3 9 28-16,0 4 11 16,-8 11 18-16,-5 5 7 0,-3 14-3 15,-4 7-4 1,-3 10-11-16,-1 3-7 0,-8 4-6 16,2 4 1-16,2-4 27 15,-2 1-54-15</inkml:trace>
  <inkml:trace contextRef="#ctx0" brushRef="#br0" timeOffset="234868.3673">10984 17276 1223 0,'5'-1'423'0,"9"-2"-385"16,5 0-8-16</inkml:trace>
  <inkml:trace contextRef="#ctx0" brushRef="#br0" timeOffset="244659.1235">11346 17065 480 0,'-13'-19'339'0,"-8"-8"-1"0,10-4-148 16,7-3-41-16,14 3-76 15,15 2-15-15,12 7-6 16,3 11 3-16,4 13-11 15,-8 8-12-15,-13 15-18 16,-12 3 6-16,-22 10 11 16,-16 3 2-16,-10-4 0 15,0-2-10-15,17-12-16 16,12-6-4-16,21-9-1 16,13-5-2-16,14-5 6 15,9-2 0-15,2 2-3 16,1 1 0-16,-6 7-84 15,-6 4-21-15</inkml:trace>
  <inkml:trace contextRef="#ctx0" brushRef="#br0" timeOffset="244846.0159">11312 17307 1006 0,'11'0'439'0,"7"-2"-259"16,27 0-62-16,15 2-17 16,18 5-66-16,2 5-19 0,-12 4-2 15,-8 0-32-15,-20 0-280 16</inkml:trace>
  <inkml:trace contextRef="#ctx0" brushRef="#br0" timeOffset="245233.0782">11390 17498 789 0,'-3'-1'446'15,"3"-5"0"-15,8 6-362 16,7 1-20-16,19-1-46 15,5 4-9-15,6-1-5 16,-2 5 0-16,-15 2-2 0,-7 0 0 16,-24 6 4-16,-14-1-1 15,-14 5 4-15,-4-5 1 16,7-4-5-16,6-4-5 16,15-4-13-16,7 1-2 15,17 0-3-15,11 1 4 16,16 5 6-16,3 0 1 15,-6 5 3-15,-13 1 2 16,-25 4 27-16,-15 2 11 0,-28-2 13 16,-9 1 5-16,-8-13-19 15,3-6-5-15,17-8-44 16,8-7-54-16,18-8-287 16</inkml:trace>
  <inkml:trace contextRef="#ctx0" brushRef="#br0" timeOffset="251710.7014">12133 17389 1009 0,'-1'-1'429'0,"-6"-3"-242"16,7 4-107-16,4-1-93 15,4-4-108-15</inkml:trace>
  <inkml:trace contextRef="#ctx0" brushRef="#br0" timeOffset="252174.1815">12552 17032 840 0,'-15'13'369'0,"-14"8"-175"15,3 13-132-15,2 0-6 16,8 3-39-16,6-1-10 15,9-12-6-15,3-3-1 16,7-17 7-16,3-8 4 16,1-18 6-16,2-5 4 15,0-11-1-15,-3-5 0 16,-3 4 6-16,-1-5 2 0,-2 8 3 16,0 6 5-16,-4 9 6 15,0 9-10-15,2 13-27 16,0 7-10-16,13 14-23 15,6 7 3-15,12 8 15 16,6 6 3-16,3 3 6 16,2-1 1-16,-6 0 3 15,-2-7 1-15,-13-8-1 16,-7-3 1-16,-22-9 22 16,-12-1 11-16,-18-4 18 15,-13-4 10-15,-10-8-15 16,-3-3-8-16,3-10-22 15,11-3-30-15,22 0-109 16,10 1-88-16</inkml:trace>
  <inkml:trace contextRef="#ctx0" brushRef="#br0" timeOffset="252463.8451">12914 17141 745 0,'10'8'364'0,"10"5"-139"0,-2 10-77 15,-3 5-7-15,-7 5-47 16,-7-2-19-16,-2-3-32 16,0-8-6-16,1-10 1 15,2-10 13-15,5-14 4 16,1-8 1-16,8-12-14 15,3 0-18-15,8 0-7 16,3 6-7-16,3 10-11 16,0 8-5-16,-5 11-6 15,-6 5 19-15,-5 8-169 16</inkml:trace>
  <inkml:trace contextRef="#ctx0" brushRef="#br0" timeOffset="252676.6747">13428 16639 1394 0,'-4'7'534'16,"-6"19"-378"-16,-5 12-59 15,-9 32-51-15,0 7-10 16,5 3-55-16</inkml:trace>
  <inkml:trace contextRef="#ctx0" brushRef="#br0" timeOffset="253047.9777">13760 17052 1113 0,'0'0'506'0,"0"1"-282"0,-2 10-63 16,2 13-111-16,-2 7-36 15,5 16-1-15,8 3-5 16,2 2-2-16,2-6 3 15,-2-16-75-15,-5-7-67 16</inkml:trace>
  <inkml:trace contextRef="#ctx0" brushRef="#br0" timeOffset="253178.2823">13636 17197 895 0,'5'1'402'0,"16"3"-149"16,4-1-101-16,25-3-34 15,9-1-37-15,12-1-52 16,4-2-23-16</inkml:trace>
  <inkml:trace contextRef="#ctx0" brushRef="#br0" timeOffset="253706.0358">14348 17106 1132 0,'-1'4'454'0,"-5"13"-283"15,0 6-66-15,1 16-41 16,2 5-16-16,3 2-25 16,1-2 0-16,1-13-4 15,1-8-3-15,-2-19 28 16,1-8 3-16,-2-21 5 16,-3-4-1-16,-1-7-27 15,-3-3-6-15,1 3-6 16,1 3-4-16,0 6-8 15,6 4-10-15,10 12-13 16,4-2-5-16,10 10-3 16,4 3 7-16,7 1 10 15,3 3 5-15,1 0 8 16,-2-1 0-16,-8 2 1 16,-4-4 2-16,-8 0 0 15,-6 3 1-15,-3-3-2 16,-5 3 8-16,-2 3 7 15,0 1 10-15,-2 9 12 0,1 3-4 16,0 10-2-16,0 3-9 16,4 9-9-16,-2 2-1 15,-7-7-602-15</inkml:trace>
  <inkml:trace contextRef="#ctx0" brushRef="#br0" timeOffset="257997.0825">15355 17180 767 0,'-2'0'344'0,"4"0"-128"16,16 0-62-16,29 0-36 16,18-1-1-16,23 2-30 0,13 5-18 15,2-2-32-15,6 4-8 16,-12-1-27-16,-19-3-48 16,-26-3-142-16,-18-1-130 15</inkml:trace>
  <inkml:trace contextRef="#ctx0" brushRef="#br0" timeOffset="258222.0442">15516 17272 797 0,'-5'-1'367'0,"2"-2"-185"16,7 2-38-16,24-1-41 15,9 1-30-15,25 1-22 16,13 1-1-16,18 5-24 16,8 2-8-16,-9-1-26 15,-10-5-53-15,-26-3-121 16,-12-7-74-16</inkml:trace>
  <inkml:trace contextRef="#ctx0" brushRef="#br0" timeOffset="258364.1778">16122 17097 502 0,'12'-1'269'0,"9"4"-69"0,9 9 4 16,-1 11-21-16,-2 3-5 15,-10 4-11-15,-10 2-19 16,-19-1-44-16,-8-4-23 16,-8-2-150-16</inkml:trace>
  <inkml:trace contextRef="#ctx0" brushRef="#br0" timeOffset="258961.5273">16921 16894 952 0,'0'0'424'0,"-6"5"-172"0,-4 15-102 15,-13 20-74-15,-4 7-2 16,-5 11-29-16,1-9-16 16,9-5-16-16,5-8-2 15,14-16-1-15,7-3 0 16,13-20-16-16,5-12-4 16,7-17-1-16,0-5 2 15,-6-14 16-15,-3-3 4 16,-5-5-2-16,-1 5-4 0,-2 14-3 15,-3 9 12-15,-4 20-6 16,-3 7-10-16,5 13-5 16,3 7-14-16,11 16 4 15,6 8 9-15,9 9 5 16,9 0 0-16,10-2 3 16,2 0 0-16,1-3 4 15,-6 1 1-15,-8-7-1 16,-10-6-1-16,-22-6 0 15,-14-3 3-15,-32-5 5 16,-15-2 3-16,-20-5 1 16,-4-4-2-16,6-9-14 15,9-1-51-15,23-7-178 16</inkml:trace>
  <inkml:trace contextRef="#ctx0" brushRef="#br0" timeOffset="259301.4217">17485 17067 821 0,'6'-1'438'0,"4"1"1"0,3 13-343 16,0 8-23-16,1 14-16 15,-6 1-17-15,-4 2-6 16,-2 0-1-16,-2-6-3 16,2-5-5-16,2-10-8 15,-1-8 5-15,2-13 13 16,4-9 3-16,7-12 2 16,3-5-7-16,7-2-14 15,1 4-1-15,5 8-8 16,1 5-3-16,4 12-6 15,0 4 0-15,-1 10-95 16,-4 2-72-16</inkml:trace>
  <inkml:trace contextRef="#ctx0" brushRef="#br0" timeOffset="259609.216">17976 16836 803 0,'10'-23'487'16,"9"-20"-63"-16,-14 22-178 16,2 14-56-16,-7 17-104 15,-11 18-56-15,-3 28-10 16,-7 14 39-16,-5 14-15 16</inkml:trace>
  <inkml:trace contextRef="#ctx0" brushRef="#br0" timeOffset="260262.2734">16867 17142 492 0,'-4'0'274'0,"-5"9"-52"16,-5 6-32-16,-6 12-84 16,-1 6-24-16,2 3-40 15,7-3 11-15</inkml:trace>
  <inkml:trace contextRef="#ctx0" brushRef="#br0" timeOffset="260747.9392">16728 17367 708 0,'10'4'392'0,"22"3"-73"0,14 1-27 16,31-2-89-16,5-5-57 15,14-1-48-15,-2-4-576 16</inkml:trace>
  <inkml:trace contextRef="#ctx0" brushRef="#br0" timeOffset="263543.1519">18322 17106 668 0,'16'-2'285'16,"14"1"-133"-16,22-3-70 15,3-1-9-15,14 1-21 16,-2 4-17-16,-9 2-64 15,-5 5-125-15</inkml:trace>
  <inkml:trace contextRef="#ctx0" brushRef="#br0" timeOffset="263709.6043">18370 17233 928 0,'5'5'411'0,"12"2"-172"0,7 0-58 16,22-1-41-16,5-1-34 16,14-1-62-16,4 2-16 15,-2-1-131-15</inkml:trace>
  <inkml:trace contextRef="#ctx0" brushRef="#br0" timeOffset="264202.1371">19206 16755 1002 0,'6'-6'390'0,"13"-5"-247"15,7 3-43-15,14 6-24 16,6 2-17-16,1 7-40 0,-4 2-7 15,-22 4-5-15,-15-2 4 16,-17 4 5-16,-12 0 3 16,-4-3 4-16,-1-2-4 15,7-6-9-15,13-3-10 16,21-1-11-16,12 0-5 16,14 5-1-16,3 4 7 15,-1 10 10-15,-7 8 9 16,-17 5 28-16,-12 0 16 15,-25 2 9-15,-15-5-4 0,-7-3-16 16,-4-7-11-16,10-14-55 16,11-3-60-16,20-6-245 15</inkml:trace>
  <inkml:trace contextRef="#ctx0" brushRef="#br0" timeOffset="264419.4476">19197 17212 1279 0,'12'1'457'0,"29"1"-389"0,15 0-24 15,19 0 25-15,8 2-21 16,6 0-13-16,-3 3-9 15,-3 2-77-15,-5 4-100 16</inkml:trace>
  <inkml:trace contextRef="#ctx0" brushRef="#br0" timeOffset="264794.0614">19250 17466 1161 0,'-5'-5'483'0,"5"-5"-287"16,8 1-82-16,22 4-55 16,12 3-19-16,10 6-16 15,3 6-4-15,-5 6-7 16,-10 5-5-16,-17-1 0 15,-14 2 7-15,-20-1 8 16,-14 3 1-16,-18-2 1 16,-10 3-4-16,-11-11-3 15,4-7 2-15,12-3-3 16,12-5-6-16,23-2-19 16,9 3-6-16,16 1-4 0,11 3 2 15,22 2 16-15,6 3 4 16,9 3 1-16,-5 3 0 15,-5 2 0-15,-4-2-34 16</inkml:trace>
  <inkml:trace contextRef="#ctx0" brushRef="#br0" timeOffset="265413.5354">20099 17049 918 0,'5'5'351'0,"5"10"-218"0,5 8-25 16,-5 7 1-16,-2 0-8 15,-8 0-38-15,-3-4-13 16,-2-7-10-16,-3-5-5 15,3-9 9-15,2-10-3 16,5-12-6-16,6-7-6 16,9-10-28-16,5 1-2 15,6 0-10-15,2 5 11 16,1 9 11-16,0 8 5 16,-3 13 10-16,-3 8-11 0,-9 9-5 15,-3 3 0-15,-11 1-1 16,-2 0-1-16,-2-2 0 15,-2-6 0-15,6-8-3 16,0-5 4-16,13-13-2 16,4-4-1-16,4-11 2 15,-2 2-4-15,0 4-1 16,-3 2-1-16,-1 13 3 16,1 4 3-16,-10 8 8 15,-2 8 1-15,-4 10 0 16,-3 2-3-16,1 4-4 15,3-2-22-15,6-6 120 16</inkml:trace>
  <inkml:trace contextRef="#ctx0" brushRef="#br0" timeOffset="265669.6315">20925 16993 1201 0,'10'0'445'0,"16"-1"-344"16,8 1-43-16,13 0-11 15,2 0-19-15,-3 0-2 16,-2 0-38-16,-14 1-120 15,-6 0-136-15</inkml:trace>
  <inkml:trace contextRef="#ctx0" brushRef="#br0" timeOffset="265815.796">20973 17088 942 0,'0'3'422'0,"5"3"-171"16,9 0-56-16,22-3-29 15,5-3-42-15,12-1-71 16,1-1-21-16,-9 2-47 0,-4 6-66 16</inkml:trace>
  <inkml:trace contextRef="#ctx0" brushRef="#br0" timeOffset="266148.0158">21550 16998 644 0,'-1'-17'314'0,"-4"-28"-74"16,6-1-34-16,7-1-16 15,4 9-5-15,2 16-28 16,-4 6-2-16,-4 8-24 16,-3 4-27-16,-3 6-50 15,1 9-22-15,-1 17-30 16,0 12-1-16,4 22 0 16,0 1 1-16,1-2 1 15,2-7 1-15,0-19-23 16,2-5-72-16,0-12-250 15</inkml:trace>
  <inkml:trace contextRef="#ctx0" brushRef="#br0" timeOffset="266307.5675">21926 17129 1244 0,'2'-2'566'0,"0"-1"-260"15,1 0-141-15,-3 3-109 16,0 0-75-16</inkml:trace>
  <inkml:trace contextRef="#ctx0" brushRef="#br0" timeOffset="266921.169">22510 16826 674 0,'2'-2'387'0,"2"-4"-100"16,-13 1-110-16,-6 2-44 15,-10 0-87-15,-2-1-27 16,-2 1-9-16,1-1 0 15,1 1-4-15,-1 0-5 0,5 3-6 16,6 4-3-16,0 5-3 16,8 1 1-16,0 5 2 15,-3 2-2-15,6 1 0 16,-4 3 1-16,3-3 4 16,2 1 5-16,1-3 8 15,1-1 8-15,3-4 7 16,0-4-2-16,4-2 14 15,3-5 3-15,11-1 7 16,3-5 6-16,5-3-11 16,5 2-8-16,2 9-11 15,4 10-7-15,6 13-6 16,-5 4-1-16,-14-2 3 16,-11 2 6-16,-22-1 27 15,-12-4 7-15,-14-3 2 16,-4-7-2-16,-7-14-14 0,1-3-19 15,9-12-124-15,7-1 180 16</inkml:trace>
  <inkml:trace contextRef="#ctx0" brushRef="#br0" timeOffset="267593.953">22906 16949 801 0,'3'2'400'15,"9"3"-71"-15,-3 15-225 16,5 10-20-16,-3 6-9 16,-6-4-12-16,-5 1 1 15,-6-8-3-15,-1-8-18 0,0-3-11 16,6-12 11-16,2-2 1 15,5-10-6-15,4-5-4 16,6-12-29-16,5-3-5 16,11 1-7-16,2 2-1 15,-2 9 3-15,0 8 3 0,-10 8 7 16,-4 8 4 0,-9 10 3-16,-8-1 0 0,-6 4-1 15,-3 1-1-15,-3-6-1 16,0 1 1-16,6-10 3 15,5-3 3-15,8-6-3 16,9-6-2-16,12-8-7 16,7 0-4-16,-1-2 0 15,2 3 0-15,-9 11 0 16,-7 2 1-16,-6 9 4 16,-12 6 2-16,-1 11 7 15,-3 3 4-15,-5 4 2 16,2 1 1-16,-1-6-3 15,5-2-3-15,0-7-3 16,7-2 0-16,-5-6 4 16,-2-3 3-16,5-4 2 15,-6 3 1-15,1-5 10 16,0 2-18-16</inkml:trace>
  <inkml:trace contextRef="#ctx0" brushRef="#br0" timeOffset="392493.7806">10717 10503 632 0,'3'-8'429'0,"0"-10"7"16,1 4-179-16,1 6-48 15,-3 7-88-15,0 7-32 16,0 19-45-16,-3 10-4 0,-1 14-10 16,-1 7-7-16,-1-1-11 15,1-3-4-15,3-13-6 16,3-11-2-16,1-17-62 15,2-11-44-15,3-19-77 16,-6-12-44-16,-1-11 11 16,-2 0 25-16,-7 5 38 15,6 4 44-15,-5 10 54 16,2 5 21-16,-1 3 75 16,-3 2 26-16,2 3 44 15,1 2 11-15,4-4-1 16,4 3-10-16,9 0-27 15,3 0-13-15,12 5-31 16,-1-2-12-16,10 4-18 16,1 2-1-16,3 2-2 0,-2 4 0 15,-7-4 2-15,-4-3 0 16,-12-3 50-16,-5-2 21 16,-8 0 45-16,-2-1 12 15,-9 0-31-15,-2-1-18 16,-3 4-40-16,-1 0-13 15,5 9-24-15,2 3-7 16,1 13-8-16,2 7-2 16,3 14 4-16,2 5 0 15,2 10 2-15,6-4-1 16,4-11 1-16,2-2 0 0,2-17 0 16,-2-5-12-16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680" units="cm"/>
          <inkml:channel name="Y" type="integer" min="-36" max="1050" units="cm"/>
          <inkml:channel name="T" type="integer" max="2.14748E9" units="dev"/>
        </inkml:traceFormat>
        <inkml:channelProperties>
          <inkml:channelProperty channel="X" name="resolution" value="83.72093" units="1/cm"/>
          <inkml:channelProperty channel="Y" name="resolution" value="40.22222" units="1/cm"/>
          <inkml:channelProperty channel="T" name="resolution" value="1" units="1/dev"/>
        </inkml:channelProperties>
      </inkml:inkSource>
      <inkml:timestamp xml:id="ts0" timeString="2016-10-31T16:12:04.734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18760 10396 0,'-18'0'31,"18"18"-15,0 18-16,-18-18 15,-1 1-15,1-19 78,18-37-62,0-17 0,0 18-16,0-1 15,0-17-15,0 36 16,0 0-16,0-1 16,-36 38 46,18 35-62,0 0 16,-37 1-16,55-19 15,-18-36-15,18-54 78,0 17-62,18-17-16,0 54 16,1-54-16,17 17 15,-36 19-15,18 0 16,0 18 46,-18 18-46,0 18-16,0 1 16,0-1-16,0-18 15,0-72 79,0 36-94,0-19 16,0 19-1,18 18 48,-18 73-63,0-37 15,-18 18-15,18-35 16,0-56 62,0 19-62,0-18-1,0 0-15,18 17 16,-18 1-16,0 36 47,0 91-31,0-18-16,0 18 15,0 0-15,-18-37 16,18-35-1,0-19-15,-18-18 32,18-18 15,36-55-47,-18 19 15,1 35-15,17-53 16,-18 36-16,0 36 15,-18-19 17,-18 19 77,0 0-93,-18 0-1,17 0-15,-17 0 16,0 0-16,0 0 16,-1 0-1,55 0 63,128 0-62,17 0-16,18-36 16,-17 18-16,-19-18 15,-36 18-15,-37 18 16,-54 0-16,-36 0 94,-54 0-94,-74 0 15,-35 0-15,-37 0 16,55 0-16,54 0 15,37 0-15,53 0 16,92 0 47,18 0-63,72 0 15,0 0-15,-18 0 16,37 0-16,-37 0 15,-54 0-15,-73 0 16,18 0-16,-145 18 78,-36-18-62,0 0-1,36 0-15,-18 36 0,36-36 16,55 18-16,54-18 63,127 0-48,1 0 1,-1 0-16,0 0 15,-54 0-15,-73 0 16,-73 0 47,-72 0-63,-36 0 15,18 0-15,0 0 16,36 0-16,73 0 15,54 0 32,109 0-31,-18 0-16,72 0 16,-72 0-16,18 0 15,-91 0-15,0 0 16,-72 0 46,-36 0-46,-37 0-16,0 0 16,-36 18-16,72 0 15,19-18-15,36 0 16,72 0 46,55 0-46,72 0-16,-54 0 16,-18 0-16,-36 0 15,-19 0-15,-72 0 78,-73 0-78,-18 0 16,-54 0-16,0 0 16,36 0-16,-18 0 15,54 0-15,37 0 16,35 0-16,92 0 78,108 0-62,-17 19-16,35-19 15,-72 0-15,-36 0 16,-37 0-16,-35 0 15,-38 0 32,-108 0-31,0 0-16,-90 0 16,17 0-16,-36 0 15,55 0 1,18 0-16,90 0 15,37 0-15,72 0 47,55 0-47,36 0 16,18 0-16,18 0 16,-18 0-16,37 0 15,-37 0-15,-54 0 16,-19 0-1,-17 0-15,-37 0 16,-55 0 47,-53 0-48,-19-19 1,18 19-16,-36 0 0,55 0 15,53 0-15,-35 0 16,90 0 47,91 0-48,73 0-15,-19 0 16,-54 0-16,-36 0 15,-145 0 48,-37 0-63,-54 0 16,54 0-1,-18 0-15,37 0 16,53 0-16,56 0 62,35-18-62,55 0 16,-36 0-16,36 18 16,-54-36-16,-55 36 15,-36 0 79,-55 0-94,0 0 0,19 0 16,36 0 15,36-37-16,18 37 1,37-36-16,-19 18 16,73 0-16,-36 18 15,0-36-15,-37 36 16,-36 0 0,0 0-1,19 0 16,-19 0-15,18 0 15,-18 18-15,-54-18 78,-18 0-79,-19 0-15,-36-37 16,-109-35 0,110 54-16,89 18 15,-17-18-15,36 36 78,36 18-62,-17 0-16,17 1 16,0-19-16,19 18 15,-19 0-15,0-18 16,0 19-16,-17-19 15,17 0-15,-18 18 16,-18-90 47,0-1-63,0 37 15,0 0-15,0 0 16,-18 18 78,18 18-79,0 0 1,0 37-16,0-37 15,0 18 1,0 0-16,0-54 78,0-54-62,0 54-16,0-37 15,0 37-15,18 36 63,-18 55-63,0-19 16,0-36-16,0 19 15,0-19-15,0-36 110,0-19-110,0 1 15,0 18 1,18 36 62,0 0-78,-18 0 16,0 19-1,0-56 95,0 56-1,-36-1-109,36-18 16,-36 18-16,36-17 31,0-56 31,0 1-62,0-18 16,0 17-16,0 1 16,0-18-16,18 35 15,0 19 63,-18 37-78,0-1 16,0-18 0,-18 18-16,0-36 15,18 19-15,-18-19 63,18-19-1,0-17-62,0 54 78,0 19-78,-19 17 16,1-18-16,-18-18 16,36 19-16,-18-37 93,18-37-77,0 19 0,0 0-1</inkml:trace>
  <inkml:trace contextRef="#ctx0" brushRef="#br0" timeOffset="2409.1385">19794 10305 0,'0'18'62,"0"0"-46,0 19-1,0-19-15,0 18 16,0-18-16,0 19 16,0-19-16,0 0 93,18-54-30,0-19-63,19 1 15,-1 17-15,-18 1 16,0 0-16,0 18 16,0 0-16,-18 54 93,-18 0-93,-36-36 16,-1 36 0,55-17-16,-36-19 15,18 0-15,0 0 16,72 0 93,1 0-109,-37 0 16,-109 0 62,-90-19-62,72 19-16,54 0 15,-17 0-15,36 0 16,72 0 46,36-18-62,19 0 16,18 18-16,36-18 16,-36-18-16,-36 18 15,-55 18 1,18 0-16,-90 0 94,-19 18-79,19 0-15,-19 0 16,37 0 0,54-18 46,36 0-62,19 0 16,18-18-16,-73 0 15,0 0-15,0 18 16,-18-18 46,-127-19-46,-18 19-16,18 18 16,72 0-1,37 0-15,0 0 16,36-18 46,109 0-62,-18 18 16,18-36-16,-72 36 16,-19 0-1,-181 0 79,0 0-78,-1 0-16,56 0 15,35 0-15,19 0 16,0 0-16,54 0 78,54 0-78,74 0 16,-38 0-16,-35 0 15,-19 0-15,-35 0 16,-1 0 15,-18 18 0,0 18-15,-37-18-16,19 0 16,-36 0-16,18 1 15,17-19 48,-17 0-48</inkml:trace>
  <inkml:trace contextRef="#ctx0" brushRef="#br0" timeOffset="7583.8882">19740 10196 0,'0'18'16,"-19"-18"-16,1 19 15,-18-19-15,0 18 16,18-18 0,-19 0-16,1 18 15,36 0 1,0 0 93,73-18-93,17 0-16,1 0 15,-18 0-15,-19 0 16,-36 0-16,-18-36 78,-127 36-62,-18 0-16,18 0 15,73 0-15,17 0 16,74 0 47,35-18-48,19 18-15,0-37 16,-19 37-16,-36 0 15,1 0-15,-1 0 16,-127 0 78,-36 0-94,37 19 15,17-19-15,19 0 16,35 18 0,92-36 62,0 18-78,-1-19 15,1 19-15,36 0 16,-91 0-16,-18-18 16,18 18-16,-36 0 62,-73 0-62,-36 0 16,-18 0-16,36 0 15,0 0-15,55 0 16,17 0-16,19 0 16,73 0 62,35 0-78,-35 0 15,-37 0-15,18 0 16,-36 18 47,-54-18-48,-91 0-15,-19 19 16,19-1-16,0 0 15,73 0-15,35 0 16,1-18 0,90 0 62,73 0-78,19 0 15,17 0-15,-18 0 16,-18 0-16,-73 0 16,-72 18 46,-91-18-46,-54 37-1,54-1-15,55-18 16,-1-18-16,19 18 16,0 0-16,72-18 78,73 18-63,54-18-15,-72 0 16,90 0-16,-126 0 16,-37 0-16,-54 0 78,-109 19-78,18-19 15,18 54-15,54-54 16,19 0-16,18 18 16,54-18 62,91 0-63,-18 0-15,36 0 16,-18 0-16,-54 0 16,-37 0-16,-36 18 31,-54-18 0,-55 18-31,18-18 16,-36 37-16,73-19 15,-37 18-15,73-36 16,36 0 62,54 0-78,1-18 16,0 18-16,35-36 15,-71 36 1,-1 0-16,-127 0 78,-90 0-78,72 0 16,-18 0-16,91 0 15,-1 0-15,74 0 47,35 0-31,19 0-16,54 0 16,0 0-16,37 0 15,-37 0-15,-73 0 16,-126 0 62,-91 0-78,-18 0 16,17 0-1,1 0-15,91 0 16,18 0-16,36-18 62,36 18-62,36-19 16,37 19-16,-18 0 16,90 0-16,-90 0 15,36 0-15,-109 0 16,0 0-16,-54 19 62,-109-1-62,36-18 16,-72 0-16,90 0 16,18 0-16,55 0 15,0 0-15,0 0 16,18-18 15,36-19-15,-18 19-16,37 0 15,54 18-15,0 0 16,-1 0-16,19 0 16,-90 0-1,-1 0-15,-72 0 63,-37 0-48,-72 0-15,36 0 16,-36 0-16,91 0 16,-1 0-16,19 0 15,54 0 110,18 0-125,-108-36 78,-92 18-62,74 18-16,-1 0 16,37 0-16,-1 0 15,55-19 48,36 19-63,55 0 15,54 0-15,-18 0 16,-36 0-16,-18 0 16,-19 0-16,-108 0 78,-37 0-78,-54 0 15,36 0-15,-36 0 16,18-36-16,72 36 16,37 0-1,18-18 1,36-18-1,19-1-15,54 1 16,-19 18-16,37 18 16,-54-18-16,18 18 15,-55 0-15,-18 0 47,0 0-31,-18 18-1,0 0 1,0 0-16,0 0 63,-18-18-48,18-18 1,0-18-1,36 36 64,-36 18-64,0 0-15,19-18 16,-19 18-16,0 1 15,0-1-15,0 0 16,-19-18 0,1 0-16,0 0 15,-18 0 1,18-18-16,18 0 16,-18-19-16,18 19 15,0-18 1,18 18-16,36 0 15,55 18-15,-18 0 16,-37 0-16,1 0 16,-37 0-16,0 0 15,-18 36 1,0-18 0,0 0-16,-55 55 15,-35-55 1,17-18-16,-90 18 15,36 18-15,54-36 16,19 18-16,18-18 31,54 0 1,0 0-17,54-18-15,19 0 16,18 18-16,36 0 15,-72 0-15,36 0 16,-73 0-16,-18 0 16,0 0-16,0 0 15,0 18-15,1-18 16,-19 18-16,-91-18 78,18 0-78,-17 0 16,35 0-16,1 0 15,36 0 17,18-18-17,18-36-15,36 18 16,19-1-1,-1 19-15,-35 0 16,35-36-16,-54 54 16,0 0 46,1 0-46,-19 36-1,-19 0 1,-17-18-16,-36-18 16,-37 37-16,18-37 15,37 0-15,17 0 16,37-19 31,0-17-32,0 18 1,18 0-16,1 0 16,-1 18-16,0-18 15,0 18 32</inkml:trace>
  <inkml:trace contextRef="#ctx0" brushRef="#br0" timeOffset="11840.0057">18760 10341 0,'0'-18'15,"18"18"16,0 0-15,0 0 0,37 0-16,-1 0 15,-18 0-15,19 0 16,-1 0-16,-36 0 16,1 0 30,-19 18 1,-37-18-31,1 0-16,18 0 16,-18 0-16,17 0 15,1 19 173,-18 35-173,0-54-15,-37 36 16,55-36-16,0 0 16,36 0 93,91 18-109,-18-18 16,-1 0-16,-17 0 15,-19 0-15,-108 0 78,-128 0-62,19 0 0,18 0-16,-55 0 0,37 0 15,109 0-15,17 0 16,19 0-16,36-18 47,19 18-47,-1 0 15,55-18 1,-19-18-16,-17 36 16,35-18-16,-35 18 15,17 0-15,19-18 16,-73 18-1</inkml:trace>
  <inkml:trace contextRef="#ctx0" brushRef="#br0" timeOffset="12865.0708">18560 10378 0,'0'18'0,"0"0"78,0 0-63,0 18-15,0-17 32,0-1-17,0 0 1,-18 0 0,0 0 15,18 0-16,36-18 95,19 0-110,-19 0 15,37 0-15,-19 0 16,19 0-16,-37 0 16,0 0-16,-18 0 62,19-18-46,-1 18-1,-18 0-15,-18-18 16,18 18-16,0 0 16,-18-18-16,0-18 78,0 17-63,18-17-15,-18 18 32,0 0-17</inkml:trace>
  <inkml:trace contextRef="#ctx0" brushRef="#br0" timeOffset="15840.2261">18742 10450 0,'0'37'16,"18"-19"15,0 0 16,-18 0-31,0 0-16,0 0 15,0 0-15,18-36 110,0-36-95,19 18 1,-1-1-16,0 19 0,0-36 16,-36 72 62,0 18-63,-18 0-15,-18 1 16,18 17-16,-18-36 16,36 0-1,0-36 48,0 0-48,36-18-15,55 0 16,-73-1-16,18 37 16,-18 0-1,-18-18 157,0 0-172,0 0 16,0 0-16,0 0 15,18-1-15,0-17 16,19 0 0,-37 54 62,-37-18-78,-71 54 15,17-35-15,36-1 16,55 0-16,-18-18 16,36-18 46,-18 0-62,37-19 16,35 1-16,-35 0 15,17 18-15,19-19 16,-19-17-16,-18 54 16,-18-18-16,-54 54 93,-36 37-93,53-55 16,-53 54-16,54-35 16,18-56 93,0 1-93,18-18-16,-36 54 93,0 0-93,-19 0 16,1 1 0,18-19 46,-18-37-62,17 19 16,19-18-16,-18 0 15,18 17-15,-18 1 16,0-18-16,0 36 16,18-18 93,0 36-78,-36 0-31,36 0 16,0 0-16,-19-18 62</inkml:trace>
  <inkml:trace contextRef="#ctx0" brushRef="#br0" timeOffset="17960.3337">18560 10305 0,'18'36'16,"1"-17"-16,-19-1 15,18-18-15,-18 18 16,0 0-16,0 0 16,36 18-1,-36-17 1,0 17-16,0-18 16,0 18-1,0-54 141,18 0-156,-18 0 16,0 0 0,0 0 77,18-1-14,0 1-64,1 18 48,-1 0-63,0 0 15,0 0 1,0 18 0,0-18-1,0 19-15,19-19 16,-19 0-1,-18 18-15,18-18 63,0 0-47,0 0-1,0 0 16,19 0-31,-1 0 16,-18 0-16,18 0 16,1 0-16,-1 0 15,-18 0-15,0 0 16,0 0 0,1 0 30,17 0-30,0 0-16,0 0 16,-17 0-16,17 0 15,-18 0 1,18 0 15,-18 0-15,37 0-16,-37 0 15,18 0-15,-18 0 16,1 0-16,17 0 16,-36-18 62,0-1-78,0 1 125</inkml:trace>
  <inkml:trace contextRef="#ctx0" brushRef="#br0" timeOffset="19463.9425">18905 10414 0,'-18'0'0,"0"0"31,0 0-15,-1 0-16,19 18 93,-18 0-93,0 0 32,0 1-32,18-1 15,-18 0-15,18 0 313,-18-18-282,18-36-15,0 18-16,0-19 15,0 19 1,0-18-1,0 18 1,18 0 31,0 18-31,0-19 93,0 1-93,19-18-16,-19 18 15,0 18-15,-36 0 125,0 18-109,-1 0-16,1-18 15,18 18 1,-36-18 0,36 18-16,-18-18 15,0 19-15,0-19 16,18 18 78,-19-18-79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5T08:46:16.37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2239 8466 2253 0,'3'-2'-106'0,"-2"2"-65"0</inkml:trace>
  <inkml:trace contextRef="#ctx0" brushRef="#br0" timeOffset="549.309">2426 8025 387 0,'1'-7'348'15,"-1"-8"-44"-15,-15 1 90 16,-8 4-99-16,-10 0-92 16,-9 2-30-16,-5 9-55 15,-3 2-30-15,1 11-49 16,7 6-23-16,11 6-24 16,9 3-6-16,16 2 0 15,6-1 3-15,21-5 6 16,8 0 5-16,13-6 7 0,6-3 0 15,-5-5 1-15,-1-6 0 16,-9-5 3-16,-6 0 3 16,-7-6 10-16,-8-5 6 15,-13-6 3-15,-11-4-3 16,-19 2-17-16,-9 5-11 16,-10 10-14-16,0 8-5 15,7 14-2-15,6 5 2 16,21 10 3-16,5-4 2 0,12 5 1 15,8 2 3-15,8-3 1 16,8 2 3-16,7-10 5 16,6-1 3-16,-1-8 3 15,0-4 1-15,4-5 2 16,0-7-1-16,4-8-85 16,-2-1-112-16</inkml:trace>
  <inkml:trace contextRef="#ctx0" brushRef="#br0" timeOffset="735.9268">1723 8218 1329 0,'-7'-3'563'0,"-6"0"-342"16,19 3-140-16,10 1-40 15,24 8-122-15,13 6-118 16</inkml:trace>
  <inkml:trace contextRef="#ctx0" brushRef="#br0" timeOffset="1132.7015">2759 8230 864 0,'-8'-8'421'0,"-13"-3"-151"16,-1 3-68-16,-6 8-94 16,-1 7-46-16,5 9-60 15,3 3-16-15,12 11-14 16,-2 3 1-16,12 2 8 16,4 5 5-16,5-7 11 0,5-4 7 15,4-8 18-15,3-9 9 16,2-8 14-16,0-4 3 15,-5-7 36-15,-7-5 5 16,-12-5-6-16,-9-3-6 16,-12-5-82-16,-3 3-86 15</inkml:trace>
  <inkml:trace contextRef="#ctx0" brushRef="#br0" timeOffset="1319.5156">2843 8245 1161 0,'23'-3'479'0,"23"-3"-297"15,9-2-56-15,-5 5-70 16,-3-2-20-16,-1 1-20 16,-8 4-4-16,-7 0-96 15,-7 0-121-15</inkml:trace>
  <inkml:trace contextRef="#ctx0" brushRef="#br0" timeOffset="1468.5658">3100 8241 861 0,'-3'7'400'0,"1"9"-171"16,-1 5-56-16,3 7-73 0,1 2-29 15,5 4-36-15,0-2-9 16,8-9-129-16,1-3-166 15</inkml:trace>
  <inkml:trace contextRef="#ctx0" brushRef="#br0" timeOffset="1857.394">3333 8257 568 0,'-2'-1'370'0,"-5"3"8"15,0 1-197-15,1 10-118 16,-2 4-27-16,7 8-9 16,2 5 0-16,10-4 13 15,3-2 16-15,6-11 25 16,4-5 15-16,5-8 17 16,-1-8-8-16,-3-8-24 15,-6-5-14-15,-12-7-27 16,1 2-7-16,-8 4-14 15,0 5-13-15,-3 11-22 16,-3 6-9-16,-4 9-3 16,5 6 3-16,5 11 14 15,5 1 2-15,13 4 5 0,-1-1-1 16,1-9 4 0,4-5 3-16,-1-9 7 0,3-7 16 15,-1-4 36-15,0-6 15 16,-10-9 13-16,-6-2-11 15,-8-4-28-15,-6 2-68 16,-1 8-331-16</inkml:trace>
  <inkml:trace contextRef="#ctx0" brushRef="#br0" timeOffset="2323.6366">4130 8196 1071 0,'28'-3'465'16,"32"-2"-254"-16,6-1-31 0,1 2-86 15,-4 0-31-15,-21 2-41 16,-8 0-6-16,-23 2-39 16,-5 4-70-16,-6-1-170 15,-5 2-183-15</inkml:trace>
  <inkml:trace contextRef="#ctx0" brushRef="#br0" timeOffset="2472.5961">4335 8243 823 0,'0'5'377'0,"0"5"-170"16,5 4-33-16,-3 4-43 16,1 6-35-16,0 5-44 15,-2 6-15-15,0-4-19 16,3-2 6-16,5-3-163 15,3-7-221-15</inkml:trace>
  <inkml:trace contextRef="#ctx0" brushRef="#br0" timeOffset="2735.255">4691 8348 1139 0,'-4'-9'494'16,"-7"-12"-262"-16,-2 0-56 15,-6 6-93-15,1 5-39 0,0 11-63 16,3 5-17-16,6 9-15 16,2 7 5-16,10 5 16 15,6 4 8-15,13-5 16 16,5-7 6-16,3-11 29 16,4-4 11-16,-5-5 47 15,-5-4 27-15,-12-6 1 16,-8-6-6-16,-18-3-47 15,-8-2-37-15,-4 2-144 16,1-1-145-16</inkml:trace>
  <inkml:trace contextRef="#ctx0" brushRef="#br0" timeOffset="3273.2737">5619 8177 779 0,'-4'-1'397'0,"-8"-2"-129"16,-6 4-57-16,-10 7-109 15,-3 6-42-15,2 15-49 16,0 5-20-16,12 12-11 16,11 4 1-16,13-3 3 15,11-4 3-15,8-17 15 16,5-6 20-16,4-16 43 0,-4-4 30 15,-7-6 56-15,-7-11 3 16,-17-6-24-16,-10-4-29 16,-21-2-67-16,-11 1-23 15,-4 6-72-15,5 6-66 16</inkml:trace>
  <inkml:trace contextRef="#ctx0" brushRef="#br0" timeOffset="3565.4796">5878 8293 925 0,'-4'-4'500'0,"-4"-5"-135"16,-3 2-115-16,1 6-163 15,1 1-56-15,1 11-44 16,1 9-8-16,7 11 12 15,6 4 2-15,8 2 6 16,7-4 4-16,5-8 19 16,-1-5 15-16,1-10 19 15,-2-2 5-15,-9-11 7 16,1-4-7-16,-6-3-9 16,0-10-6-16,-5-3-112 15,-1-4-124-15</inkml:trace>
  <inkml:trace contextRef="#ctx0" brushRef="#br0" timeOffset="3682.8486">5963 8090 1211 0,'-5'-1'583'0,"0"-5"-247"16,3 2-202-16,2 5-70 16,6 6-42-16,2 0-113 15</inkml:trace>
  <inkml:trace contextRef="#ctx0" brushRef="#br0" timeOffset="4014.1346">6363 8287 1075 0,'-8'-6'527'15,"-8"-7"-211"-15,-5 5-149 16,-3 5-61-16,1 4-91 16,0 5-21-16,0 15-30 15,-3 7 2-15,8 10 12 16,2 7 6-16,15-2 9 16,5-4 4-16,15-11 6 15,5-9 7-15,9-6 20 0,4-8 12 16,-3-6 27-16,-3-1 17 15,-13-10 16-15,-5-2-5 16,-15-3-26-16,-15-8-23 16,-8 0-69-16,-3 0-68 15,3-2-262-15</inkml:trace>
  <inkml:trace contextRef="#ctx0" brushRef="#br0" timeOffset="4178.9518">6370 8323 1126 0,'15'1'470'0,"23"-2"-297"16,10-2-48-16,11-3-89 15,7-3-15-15,-3 4-22 16,-6-1-51-16,-15 2-163 16,-13 2-190-16</inkml:trace>
  <inkml:trace contextRef="#ctx0" brushRef="#br0" timeOffset="4333.1871">6692 8317 867 0,'-5'9'437'16,"-2"8"-116"-16,5 9-200 0,2 1-31 16,4 7-47-16,2-5-12 15,-1-3-35-15,2-2-61 16,0-9-236-16</inkml:trace>
  <inkml:trace contextRef="#ctx0" brushRef="#br0" timeOffset="4623.2756">6815 8314 805 0,'9'3'391'0,"10"5"-145"15,-3 9-63-15,-5 7-68 16,-4 1-32-16,-2-2-33 15,-5-4-14-15,2-10-13 16,0 0-2-16,1-13 8 16,1-3 0-16,3-9-5 15,5-6-4-15,4-2-15 16,1-3-5-16,4 9-6 16,-3 3-4-16,2 14-6 15,-4 4 2-15,-9 13 6 16,-1 6 8-16,-5 8 12 15,0 3 4-15,0-6-1 16,3-1-3-16,5-9-98 16,1-2-184-16</inkml:trace>
  <inkml:trace contextRef="#ctx0" brushRef="#br0" timeOffset="4858.687">7192 8214 862 0,'-2'-3'518'16,"-4"3"-37"-16,0 7-278 15,3 18-133-15,0 13-28 16,6 21-2-16,1 5 1 0,5 4-11 16,0-4-3-16,-4-9-8 15,1-5-3-15,-1-10-2 16,-3-4-1-16,1-12 16 15,1-4-53-15,1-9-275 16</inkml:trace>
  <inkml:trace contextRef="#ctx0" brushRef="#br0" timeOffset="5021.161">7176 8459 1126 0,'8'0'410'0,"14"1"-335"0,5 3-50 16,8 3-5-16,5 3-71 15,4-2-356-15</inkml:trace>
  <inkml:trace contextRef="#ctx0" brushRef="#br0" timeOffset="5296.2694">7620 8427 936 0,'0'-2'466'15,"0"-1"-172"-15,0 3-86 16,-2 0-110-16,1 0-37 16,0 0-32-16,-22 4 4 0,-36 39-7 15,27-36-3-15,3-6 0 16,2-4-7-16,6-11-16 16,5 0-4-16,4-5-10 15,9 2 2-15,-3 1 5 16,6 2-8-16,0 5-9 15,8 2 6-15,7 7 10 16,5 4 18-16,12 9 22 16,-2 6 1-16,4 8 10 15,-1 2-2-15,-9 1-7 16,-6 0-3-16,-6-3 5 16,-6-2-83-16</inkml:trace>
  <inkml:trace contextRef="#ctx0" brushRef="#br0" timeOffset="6075.3912">8588 8023 702 0,'-11'-2'359'0,"-15"-5"-113"0,0 3-82 16,0 5-97-16,8 2-32 16,10 7-38-16,7 0-9 15,11-2-3-15,7 4 1 16,11-5 11-16,8 4 2 15,3 1 2-15,-3-1 6 16,-10 3 6-16,-9-3 2 16,-15 2 22-16,-8 0 3 0,-17 3 3 15,-5 3 0-15,-3 2-17 16,6-1-7-16,11-1-9 16,8-4-3-16,13-3-2 15,6-2 0-15,12-3 3 16,4 1-1-16,-4-1-4 15,-4 2-3-15,-19 7-4 16,-10 5 1-16,-20 9 12 16,-5 3 13-16,-3 2 21 15,7-4 1-15,16-6-13 16,10-4-7-16,17-7-15 16,9 0 0-16,13-9 4 15,3 1 1-15,3-2-56 16,-5-4-86-16</inkml:trace>
  <inkml:trace contextRef="#ctx0" brushRef="#br0" timeOffset="6433.9918">9022 8207 976 0,'-3'-3'482'0,"2"1"-166"0,-1 11-202 15,2 8-53-15,3 18-48 16,0 8 0-16,2 14-5 16,-1 2-2-16,-2-4 1 15,0-9 1-15,-2-14 2 16,2-9 2-16,-2-12 41 16,0-5 38-16,0-11 31 15,-2-4 0-15,0-17-34 16,-1-7-37-16,-5-19-29 15,-3-11-1-15,-3-6-7 16,3-1-9-16,4 14-7 16,3 9-4-16,9 13-7 15,4 8-1-15,10 4-7 16,6 7-4-16,18 3 1 16,7 1 3-16,15 13-58 15,0 7-62-15</inkml:trace>
  <inkml:trace contextRef="#ctx0" brushRef="#br0" timeOffset="6838.2281">9294 8393 818 0,'1'16'334'0,"0"15"-211"16,5 5 3-16,-4-3-35 16,3-5-17-16,-2-6-17 15,3-5-4-15,-5-13 3 16,0 0 15-16,4-7 4 15,-5 2-1-15,0-1-9 16,4-11-16-16,24-40-9 16,-14 30-7-16,4 4-6 15,-4 3-4-15,1 13-14 16,-5 5 4-16,-1 11 6 16,0 6 0-16,-3 4 3 15,3-1-1-15,0 0-7 0,3-1 4 16,1-4-166-16,1-3-214 15</inkml:trace>
  <inkml:trace contextRef="#ctx0" brushRef="#br0" timeOffset="7011.1517">9752 8525 786 0,'4'7'453'0,"5"11"-58"16,2 0-87-16,-14 7-70 15,-1-3-33-15,-8 1-61 16,-3 1-29-16,2-4-89 16,1 0-98-16</inkml:trace>
  <inkml:trace contextRef="#ctx0" brushRef="#br0" timeOffset="7653.1597">10048 8570 556 0,'12'-1'325'0,"21"-3"-21"15,2-3-14-15,1-6-62 16,-5 0-33-16,-5-2-69 16,-10-4-27-16,-9-5-31 15,-5-2-17-15,-15-4-30 0,-8 1-11 16,-13 10-25-16,-5 6-8 16,-1 18-13-16,4 11-5 15,10 22 0-15,4 7 0 16,12 8 9-16,8 3 7 15,7-4 14-15,5-1 5 16,0-5 13-16,4-6 3 16,-4-7 2-16,1-6 2 15,0-9 3-15,-1-4-8 16,7-16-186-16</inkml:trace>
  <inkml:trace contextRef="#ctx0" brushRef="#br0" timeOffset="8206.8064">10548 8470 864 0,'-10'-8'406'0,"-16"-13"-168"15,-3 4-51-15,-2 8-76 16,-1 0-33-16,5 11-36 15,6 6-15-15,3 5-14 16,10 7-1-16,9 5 1 0,3-2 8 16,13 0 24-16,2-3 8 15,6-7 3-15,5-1-3 16,1-12-17-16,0-5 0 16,-1-8-80-16,-6-5-57 15,-8-9-82-15,-9-3-15 16,-12-17 70-16,-8-8 54 15,4-7 76-15,8 2 6 16,16 15 5-16,10 9 3 16,5 16 32-16,4 6 24 15,-4 10 21-15,-3 4 1 0,-4 11-15 16,-8 7-13-16,-2 14-1 16,-3 7 3-16,-1 13-8 15,6 6-9-15,-1-1-18 16,0 0-7-16,1-15-9 15,-6-10-1-15,-1-16 4 16,-1-9 5-16,-2-7 18 16,-2-5-1-16,-6-11-6 15,-8-3-15-15,-7-5-48 16,-2 6-13-16,-3 6-11 16,4 10 4-16,0 8 25 15,3 2-15-15,8 2-70 16,5-3-51-16,11 5-262 15</inkml:trace>
  <inkml:trace contextRef="#ctx0" brushRef="#br0" timeOffset="8561.1291">11221 8514 739 0,'5'-4'436'0,"-1"-2"-85"0,-1-5-107 15,-1-1-43-15,-4-8-63 16,-2 3-26-16,-7-8-38 16,-7 3-18-16,-5 9-38 15,-1 2-15-15,-3 12-24 16,0 6-6-16,6 8-8 15,5 4 5-15,10 2 15 16,7 3 12-16,12-3 29 16,7-3 12-16,3-1 22 15,-1-6 6-15,-3-6-9 16,-4 2-6-16,-4-7-18 16,-1 1-8-16,3-5-42 15,-3-8-97-15</inkml:trace>
  <inkml:trace contextRef="#ctx0" brushRef="#br0" timeOffset="8682.3352">11238 8138 1246 0,'-3'-1'512'16,"-3"2"-347"-16,1 5-80 16,5 8-80-16,6 5-97 15</inkml:trace>
  <inkml:trace contextRef="#ctx0" brushRef="#br0" timeOffset="8926.008">11350 8343 1020 0,'3'-4'493'0,"5"-4"-189"16,-4 6-89-16,-3 7-116 15,2 7-40-15,-6 13-45 16,1 5-2-16,-2 6-2 16,4 1-2-16,4-5 0 15,7-7 0-15,9-3 3 16,1-3 0-16,4-7 1 16,0-3 2-16,-6 0-121 15</inkml:trace>
  <inkml:trace contextRef="#ctx0" brushRef="#br0" timeOffset="9523.9823">11669 8069 399 0,'11'-7'269'15,"4"-6"13"-15,5 6-52 16,-3 5-27-16,-6 7-47 16,3 3-34-16,-9 9-68 15,2 5-8-15,-6 1-5 16,-2 5-4-16,1 3-1 16,0-2-2-16,1-1-8 15,5-2 0-15,8-9-5 0,-3-3 0 16,9-5 2-16,-3-4 0 15,-4-4 8-15,-4-2 4 16,-9-6 0-16,-2-1-7 16,-9 3-24-16,0 4-10 15,1 8-13-15,1 8-2 16,3 14 8-16,1 11-2 16,1 13 5-16,2 4 3 15,3 1 1-15,6 0 2 16,-8-7 1-16,-6-4 2 15,-7-7 4-15,-8-5 5 0,0-10 10 16,-2-6 3-16,1-15 12 16,5-5-2-16,7-13-45 15,10-3-72-15,13 0-327 16</inkml:trace>
  <inkml:trace contextRef="#ctx0" brushRef="#br0" timeOffset="10033.4712">12197 8599 603 0,'-2'0'350'0,"5"4"-12"16,4 4-88-16,5 14-69 16,1 3 10-16,-7 10-14 15,-6 3-4-15,-16 0-26 16,-6-1-20-16</inkml:trace>
  <inkml:trace contextRef="#ctx0" brushRef="#br0" timeOffset="10756.802">12734 8316 648 0,'2'20'283'16,"-1"18"-140"-16,-1 15-69 16,1 5-2-16,2-4-20 15,0-9-7-15,-1-14-17 16,3-8-5-16,-5-14 31 15,1-8 7-15,-1-13 3 16,-2-7-2-16,0-10-37 16,-1-9-11-16,1-7-9 0,3 0-4 15,10-4-12 1,7 7-7-16,11 14-8 0,4 8 4 16,1 18 22-16,-2 8 11 15,-9 15 23-15,-9 9 4 16,-11 10-7-16,-3 6-5 15,-5-3-11-15,-1-4-4 16,8-6-2-16,10-8-15 16,15-4-148-16,8-9-201 15</inkml:trace>
  <inkml:trace contextRef="#ctx0" brushRef="#br0" timeOffset="11190.0244">13303 8530 668 0,'-3'-9'365'0,"-9"-13"-75"16,-6-1-44-16,-9 3-84 15,-1 5-49-15,-1 13-64 16,4 4-24-16,10 18-33 16,4 3-6-16,11 6-7 15,1 2 3-15,13-9 13 16,9 0 6-16,7-12 13 15,5-5 8-15,-5-10-22 16,-6-9-25-16,-7-11-44 16,-8-7-14-16,-9-14 24 0,0-10 21 15,-3-10 37-15,5 0 5 16,15 7-2-16,6 13 8 16,10 17 31-16,0 12 10 15,-2 22 7-15,-1 11-4 16,-3 20-27-16,-5 10-3 15,-6 18 5-15,0 0 4 16,-3 3 0-16,-4-7-5 16,-4-21-9-16,-3-6-4 15,-2-15 4-15,-5-4 9 0,-7-11 15 16,-9-2-1-16,-10-2-15 16,-3-3-31-16,7 3-101 15,2 2-67-15</inkml:trace>
  <inkml:trace contextRef="#ctx0" brushRef="#br0" timeOffset="11495.552">13711 8442 742 0,'4'-9'368'0,"-1"-5"-91"0,-3 4-69 16,3 9-90-16,-6 3-45 16,1 13-69-16,0 4-18 15,-2 8 11-15,5 7 13 16,4-5 30-16,8-2 13 16,6-7 38-16,4-5 20 15,5-11 14-15,-5-4 15 16,-4-11-13-16,-6-2-18 15,-9-9-32-15,-3-1-34 16,-4-4-79-16,-6-6-70 16,6 8-281-16</inkml:trace>
  <inkml:trace contextRef="#ctx0" brushRef="#br0" timeOffset="11729.5402">14000 8362 1046 0,'1'-3'553'16,"1"2"-145"-16,4 6-246 16,-6-5-72-16,3 15-62 15,18 53-9-15,-16-14-2 16,-2 6-2-16,-3 7-7 16,-3 3 0-16,-5 4-2 15,2 0 1-15,-1-8-1 16,5-9 1-16,3-16 12 0,5-10-37 15,3-18-140 1,1-9-145-16</inkml:trace>
  <inkml:trace contextRef="#ctx0" brushRef="#br0" timeOffset="11865.1299">14092 8637 982 0,'11'-2'410'0,"12"-3"-266"15,4 1-48-15,1 5-102 16,0 2-141-16</inkml:trace>
  <inkml:trace contextRef="#ctx0" brushRef="#br0" timeOffset="12228.6513">14499 8431 1003 0,'-13'-7'425'0,"-17"-3"-250"15,1 0-47-15,1 8-72 16,3 4-23-16,10 5-33 16,4 5-10-16,10 3 1 15,2 0 4-15,10 6 14 16,5-4 8-16,9-1 2 0,-1 0-2 15,4-5 2-15,-3 0 0 16,-10-6 2-16,-6-5 4 16,-9-1 1-16,-4 1-5 15,-13-2-9-15,-2 2-5 16,-4 4-13-16,3-3-4 16,9 8-7-16,4 0 0 15,14 2 6-15,3 4 5 0,10-4 7 16,4 4 4-16,0-1 15 15,-2-2-38 1,-1-4-197-16</inkml:trace>
  <inkml:trace contextRef="#ctx0" brushRef="#br0" timeOffset="12574.3107">14596 8219 812 0,'5'-24'398'0,"2"-31"-88"15,11 13-137-15,8 11-8 16,-2 9-3-16,7 17-44 16,2 5-14-16,-4 16-60 15,1 10-23-15,-2 19-4 16,-2 8 0-16,-3 19 0 16,1 7-1-16,-3 0-5 0,-2-3-2 15,0-13 1 1,3-10-1-16,-3-17 2 0,1-7 3 15,-6-14 6-15,-4-7 11 16,-5-11 9-16,-6-10-14 16,-10-12-53-16,-6-2-44 15,-12 0-41-15,-3 5 5 16,-6 14 32-16,1 4 29 16,5 10 22-16,4 3 5 15,9 2 29-15,6 1-54 0,9 1-200 16</inkml:trace>
  <inkml:trace contextRef="#ctx0" brushRef="#br0" timeOffset="13017.6791">15318 8311 788 0,'-16'-2'409'0,"-14"-3"-99"16,0 4-116-16,9 11-116 0,4 4-33 16,13 7-45-16,0 2-8 15,7-1 10-15,7 3 4 16,4-3 6-16,8-3 1 15,1-6 4-15,-1-4 4 16,-3-8-5-16,-3-1-32 16,-6-4-57-16,-5-4-32 15,-12-1-9-15,-5-1 28 16,-14 0 52-16,-2 5 39 16,1 3 32-16,2 5 8 0,10 4 12 15,6 4-6-15,5 4 2 16,5 4 3-1,5 5-4-15,2-3-4 0,9-3-10 16,1 0-8-16,2-6-5 16,1-1 5-16,-4-6-89 15,-3-7-396-15</inkml:trace>
  <inkml:trace contextRef="#ctx0" brushRef="#br0" timeOffset="13138.589">15254 8160 1026 0,'1'0'372'0,"7"0"-289"15,4 1-135-15</inkml:trace>
  <inkml:trace contextRef="#ctx0" brushRef="#br0" timeOffset="13407.3997">15508 8334 997 0,'-4'-5'472'15,"-2"-4"-192"-15,3 5-90 0,3 4-138 16,3 4-22-16,-3-4-31 16,4 21-9-16,50 53 16 15,-25-22-2-15,-8-4 0 16,-8-8 1-16,-10-10 18 15,-6-10 17-15,-12-12 15 16,-1-2 4-16,-3-5-11 16,-2-1-13-16,5 0-16 15,2-2-48-15,14-3-190 16,3-1-262-16</inkml:trace>
  <inkml:trace contextRef="#ctx0" brushRef="#br0" timeOffset="13607.4718">15926 8553 1581 0,'0'-2'683'16,"0"-2"-370"-16,0-1-86 16,-1 5-117-16,0 0-38 15,1 0-46-15,0 0-8 16,0 0-6-16,0 0 1 15,0 0-80-15,0 0 161 16</inkml:trace>
  <inkml:trace contextRef="#ctx0" brushRef="#br0" timeOffset="40653.8097">2236 9073 450 0,'6'-6'287'0,"6"-5"15"0,-8-3-26 16,-16 4-63 0,-6-1-34-16,-15 3-78 15,-3 4-25-15,-8 4-39 16,0 3-16-16,1 12-21 16,5 3-12-16,11 10-15 0,7 2 0 15,20 2 9-15,11-1 5 16,22-4 13-16,5-3 2 15,4-4 1-15,0-4 1 16,-10-7 1-16,-5-1 1 16,-10-7 4-16,-5-1 11 15,-12 0 11-15,-9-2-2 16,-15-1 1-16,-8-1-10 16,-10 3-12-16,-1 3-2 15,-2 9-7-15,6 4-5 0,6 10-4 16,11 6-1-16,18 7 0 15,6 0 0-15,22-3 5 16,7-4 3-16,11-11 2 16,-1-7 3-16,5-8 1 15,-1-5 2-15,0-14 5 16,0-3 3-16,-11-11 5 16,-8-9 1-16,-7-8 7 15,-5 2 14-15,-7 8-6 16,-4 10 9-16,-5 17-10 15,-3 8-20-15,-2 9-3 16,1 9-12-16,10 14-4 16,3 10 3-16,7 2 2 15,2 2 0-15,-4-12-89 16,0-4-74-16</inkml:trace>
  <inkml:trace contextRef="#ctx0" brushRef="#br0" timeOffset="40790.1125">2345 9083 795 0,'0'-5'410'0,"4"-5"-39"0,6 7-290 16,6 6-169-16</inkml:trace>
  <inkml:trace contextRef="#ctx0" brushRef="#br0" timeOffset="40974.789">2523 9388 781 0,'7'11'394'0,"11"17"-101"15,-1-6-55-15,4-11-55 16,1-2 2-16,-3-12-7 16,2-6-12-16,-4-9-50 15,-4-6-25-15,-2-4-52 16,-4 3-14-16,-1 4-143 15,2 0-115-15</inkml:trace>
  <inkml:trace contextRef="#ctx0" brushRef="#br0" timeOffset="41387.2333">3016 9258 741 0,'4'3'385'15,"1"10"-100"-15,-5 4-71 16,-2 7-89-16,-2 4-37 15,-6 5-46-15,-6-3-15 16,-2-3-9-16,-1-4 2 16,1-12 5-16,2-7 2 15,1-8 1-15,-5-6-3 16,7-6-12-16,5 0-6 0,7-5-13 16,4 3-9-16,7 5-8 15,0 4-4-15,4 12-4 16,-2 6 5-16,3 13 8 15,1 5 6-15,2 3 9 16,9-2 3-16,-1-4 1 16,3-8 2-16,10-5 3 15,-3-8 1-15,1-6 8 16,-1-1 4-16,-11-17 20 16,-2 6 7-16,-10-9 20 15,-5-1 7-15,-5 9-5 16,-2 2-11-16,-1 14-40 15,0 9-10-15,4 9-15 16,3 6 1-16,4 3 8 16,4-5 1-16,3 1 41 15,0-5-105-15</inkml:trace>
  <inkml:trace contextRef="#ctx0" brushRef="#br0" timeOffset="41955.8421">4363 9381 713 0,'-12'16'356'16,"-13"16"-132"-16,-7 4-61 16,-3-3-90-16,3 0-26 15,5-11-41-15,5-5-26 16,4-18-24-16,1-8-3 15,-1-17 24-15,3-7 34 16,10-1 51-16,3-1 13 0,14 7 13 16,4 1-2-16,6 16-27 15,0 6-12-15,0 15-19 16,0 9-4-16,-2 9-3 16,0 4 1-16,2 1-4 15,2 0-2-15,3-6-89 16,1-1-146-16</inkml:trace>
  <inkml:trace contextRef="#ctx0" brushRef="#br0" timeOffset="42225.4042">4514 9479 718 0,'1'8'351'15,"-1"1"-144"-15,1 7-81 16,-1-1-33-16,0-5-46 15,0 2-13-15,-1-8-2 16,1-3 14-16,-1-6 3 0,0 4 0 16,1-5-13-16,3-21-7 15,9-36 6-15,-1 31 1 16,2 2 4-16,4 9-10 16,6 16-15-16,-2 6-6 15,-1 20-7-15,-7 5-1 16,-5 11 3-16,-2 0 1 15,-1-3-24-15,2-4-67 16</inkml:trace>
  <inkml:trace contextRef="#ctx0" brushRef="#br0" timeOffset="42479.2715">5008 9540 650 0,'5'-7'365'0,"-2"-13"-46"15,-3 2-30-15,-9 0-65 16,-9-5-35-16,-6 4-70 16,-4 3-33-16,-4 8-58 15,-2 8-19-15,3 11-22 16,6 8-3-16,13 6 4 16,8-1 3-16,12 1 5 15,5-5 3-15,9-1 6 16,3-4 3-16,1-7 1 0,4 1-1 15,-3-7-2-15,-2-2-87 16</inkml:trace>
  <inkml:trace contextRef="#ctx0" brushRef="#br0" timeOffset="42681.8385">5110 9298 1101 0,'1'-6'552'16,"1"-2"-201"-16,1 5-106 0,1 7-153 15,0 11-51-15,4 19-43 16,-1 12-3-16,-3 15 4 16,-3 3 0-16,-5 7 2 15,0-25 3 1,2-23 2-16,1 1 0 0,0 63-30 16,1-8-77-16,7-13-162 15</inkml:trace>
  <inkml:trace contextRef="#ctx0" brushRef="#br0" timeOffset="42834.2345">5146 9598 1077 0,'8'-6'474'0,"8"-8"-274"15,9 0-76-15,7 10-90 16,5 0-42-16,3 4-226 0</inkml:trace>
  <inkml:trace contextRef="#ctx0" brushRef="#br0" timeOffset="43054.1066">5577 9504 721 0,'-6'-9'469'16,"-9"-13"-12"-16,0-3-124 0,-8 2-162 15,2-3-59-15,2 9-82 16,-3 8-34-16,4 11-35 15,-1 9-5-15,0 10 7 16,6 6 12-16,7 2 16 16,6-2 6-16,12-2 8 15,7-5 5-15,5-9 5 16,1-2 0-16,1-7 1 16,-3-2 4-16,0-4-183 15</inkml:trace>
  <inkml:trace contextRef="#ctx0" brushRef="#br0" timeOffset="43283.3962">5621 9417 1130 0,'4'-3'514'16,"5"-2"-235"-16,9 9-167 16,-1 5-39-16,3 10-43 0,-3 4-4 15,-2 2-3-15,-1 1-1 16,-3-4-4-16,-2-5-3 15,1-7-1-15,0-4 4 16,0-6 9-16,3-3 3 16,2-8 1-16,0-2-3 15,-2-10-8-15,-2-2-29 16,-5-3-238-16</inkml:trace>
  <inkml:trace contextRef="#ctx0" brushRef="#br0" timeOffset="43751.3345">5977 9361 1094 0,'-1'-2'480'0,"-2"-1"-277"16,-2 1-95-16,3 2-101 16,1 0-21-16,0 25 1 15,5 35 13-15,5-30 4 0,1-4 5 16,6-5 13-16,-1-3 5 16,3-10 31-16,2-4 11 15,0-7 4-15,1-1-1 16,-5-8-22-16,-2-5-9 15,-3-5-11-15,-3 0-3 16,-5 5-13-16,-3 2-7 16,-3 11-19-16,0 3-8 15,-2 9-2-15,3 5 2 16,2 4 13-16,5 2 5 16,4-5 4-16,-1-2 2 0,6-4 35 15,-1-3 20-15,4-2 41 16,-2-6 11-16,-5-6-25 15,-1-3-14-15,-1-2-46 16,0 1-20-16,2-4-144 16,-4 2-144-16</inkml:trace>
  <inkml:trace contextRef="#ctx0" brushRef="#br0" timeOffset="43967.4105">6410 9279 1134 0,'-1'-3'528'0,"-1"5"-259"16,3 10-106-16,-1 15-132 15,0 16-20-15,-2 14 4 16,3 5-2-16,-3 9-5 0,2-5-2 16,1-4 2-16,-5 1-1 15,7-7 1-15,-1-3 1 16,2-10 17-16,5-7-54 15,1-22-185-15</inkml:trace>
  <inkml:trace contextRef="#ctx0" brushRef="#br0" timeOffset="44136.4179">6386 9543 945 0,'0'-3'489'0,"6"-2"-146"15,10 0-165-15,14 5-126 16,7 0-35-16,10 3-35 16,6 3-64-16,-3 0-423 15</inkml:trace>
  <inkml:trace contextRef="#ctx0" brushRef="#br0" timeOffset="44455.1852">6923 9343 1194 0,'-15'-16'537'0,"-15"-12"-254"16,5 13-156-16,1 5-44 15,4 10-59-15,7 1-21 16,7 7-18-16,6 3-3 16,10 6 8-16,4 1 4 15,8 3 7-15,-3-2 2 16,-3-4 2-16,-3 0-2 15,-12-4-2-15,-5-1 1 16,-11-2 0-16,-1 4 0 16,-8-1 1-16,4-2-3 0,4 6 0 15,1-2-3 1,12 3-3-16,3-3 0 0,8 1-2 16,5 1 2-16,5-3-2 15,4 2-34-15,0-7-107 16,3-6-141-16</inkml:trace>
  <inkml:trace contextRef="#ctx0" brushRef="#br0" timeOffset="44582.5292">6870 9168 1172 0,'-5'-20'504'0,"-5"-21"-283"16,5 14-88-16,8 21-152 15,4 3-9-15,6 14-110 16,-2 4-93-16</inkml:trace>
  <inkml:trace contextRef="#ctx0" brushRef="#br0" timeOffset="44739.1746">6952 9335 656 0,'1'15'373'0,"9"17"-65"0,4 4-66 16,0-5-109-16,9 0-38 16,4-10 1-16,-3-7 13 15,0-7 54-15,-4-9 14 16,-3-6-45-16,-2-2-24 15,-3-11-66-15,-2-1-16 16,-4 2-136-16,-2 0-105 0</inkml:trace>
  <inkml:trace contextRef="#ctx0" brushRef="#br0" timeOffset="45038.3834">7367 9456 909 0,'1'-6'462'0,"-1"-7"-156"15,-1 5-88-15,-2 6-140 16,-1 2-53-16,2 10-42 16,1 5-7-16,4 7 12 15,3 1 12-15,8-2 24 16,0-6 26-16,4-8 67 15,4-5 25-15,-1-9 24 16,3 0-11-16,-8-9-50 0,-5-4-26 16,-18-1-50-16,-11-9-14 15,-12 2-19 1,-2 6-19-16,3 7-110 0,2 10 47 16</inkml:trace>
  <inkml:trace contextRef="#ctx0" brushRef="#br0" timeOffset="45863.0469">8114 9405 896 0,'15'2'343'0,"14"10"-252"15,-1 8-25-15,-11 14-41 16,-7 8-1-16,-14 0-4 16,-7-5 2-16,-2-11 2 0,0-8-6 15,8-9 7-15,2-6 5 16,3-10 0-16,7-7 10 15,5-13 30-15,5-4 0 16,1-5 7-16,3-2-8 16,-6 3-39-16,1 10-9 15,-8 9 7-15,-6 9-2 16,-1 14-9-16,-4 2-1 16,1 10-16-16,2 2 1 0,0-3 6 15,7 3 0-15,6 2-2 16,0-2 0-16,3-2 1 15,1 1 0-15,-3-9-79 16,1-3-98-16</inkml:trace>
  <inkml:trace contextRef="#ctx0" brushRef="#br0" timeOffset="46282.56">8618 9480 649 0,'8'3'372'16,"12"0"-75"-16,-20 6-97 15,-5 5-31-15,-11 2-66 16,-4-1-28-16,-6 3-34 16,-4-4-9-16,1-8 1 15,-3-5-11-15,3-8-17 16,2-4-5-16,4-2-13 16,5 0 5-16,9-2 4 0,2 4-4 15,9-2-9-15,6 2-4 16,3 5 10-16,1 1 5 15,0 8 8-15,0 7 5 16,5 6-4-16,2 4 0 16,8 5 1-16,0-3 1 15,10-6 1-15,4 0 1 16,1-10 1-16,0-5 3 16,-7-8 3-16,-6-5 30 15,-6-7 21-15,-5 1 9 16,-9-3 17-16,-1-4-15 0,-5 4 4 15,2 1-7-15,-3 10-27 16,-2 9-22-16,-2 6-29 16,1 9-9-16,2 5 25 15,4 3-75-15,-2 4-168 16,2-2-188-16</inkml:trace>
  <inkml:trace contextRef="#ctx0" brushRef="#br0" timeOffset="46663.0703">9661 9462 1013 0,'4'5'395'16,"0"8"-266"-16,0 3-57 16,-3 4-18-16,-1 2-7 15,-3-3-3-15,-2-1-1 0,3-5-4 16,-1-5-4-16,3-6 34 16,3-2 15-16,5-10 16 15,1-2 11-15,9-4-23 16,0-6-16-16,-1 1-14 15,3 1-12-15,-3 3-22 16,-2 10-8-16,-2 8-10 16,-7 6-3-16,-4 14 0 15,-2-1 2-15,-3 8 3 16,4 5 43-16,9-3-355 16</inkml:trace>
  <inkml:trace contextRef="#ctx0" brushRef="#br0" timeOffset="47090.544">10466 9397 1081 0,'-2'12'387'0,"-3"21"-311"15,2 15-45-15,2 23 6 16,1 4-2-16,6 7-5 16,0 1-9-16,-1-6-5 15,2-6 0-15,-1-22 3 16,0-14-8-16,5-17-137 15,-2-16-191-15</inkml:trace>
  <inkml:trace contextRef="#ctx0" brushRef="#br0" timeOffset="47451.0152">10519 9615 777 0,'7'-5'416'0,"6"1"-67"16,14-1-230-16,10 3-46 15,7 2-44-15,1 0-14 16,5 7-2-16,-1-6-40 16,0 1-55-16,2 2-3 0,-10-10-4 15,-8 0 42-15,-9-3 87 16,-12-3 31-16,-4 0 56 16,-6-3 25-16,-12-3 3 15,-4-4-9-15,-19 5-27 16,-2-1-21-16,-2 5-36 15,3 2-23-15,11 7-40 16,4 5-10-16,10 13-10 16,3 7 1-16,6 3 6 15,5 6 3-15,4-6 8 16,8-1 2-16,11-2 4 16,1-6 2-16,5-6 19 15,1-3-46-15,-10-9-162 16,1-9-190-16</inkml:trace>
  <inkml:trace contextRef="#ctx0" brushRef="#br0" timeOffset="47544.2769">11010 9279 764 0,'0'-9'354'15,"-2"-7"-170"-15,2 8-101 16,2 11-65-16,1 8-116 16</inkml:trace>
  <inkml:trace contextRef="#ctx0" brushRef="#br0" timeOffset="47720.9746">11093 9500 934 0,'7'5'468'0,"7"8"-161"16,3 4-73-16,2 2-117 15,-1-1-38-15,-4-4-43 16,-1-1 15-16,-5-10 40 16,0-3 14-16,1-2 11 15,1-5-23-15,0-6-50 16,-5 0-6-16,0-1-134 15,1 2-141-15</inkml:trace>
  <inkml:trace contextRef="#ctx0" brushRef="#br0" timeOffset="48010.827">11433 9517 1204 0,'5'2'498'0,"3"7"-292"15,-1 2-69-15,-2 4-68 0,-5 2-14 16,-4-3-23-16,-2 0-7 16,2-2-7-16,-1-1-3 15,5-5 1-15,0-5 8 16,7-8 6-16,3-5 2 16,1-5 21-16,5-4-4 15,5 2-10-15,-1 0-5 16,9 8-32-16,-6 11-6 15,-4 4-6-15,-3 9-1 0,-8 11 4 16,0 0 2-16,-5 9 5 16,2-1 39-16,0-1-176 15</inkml:trace>
  <inkml:trace contextRef="#ctx0" brushRef="#br0" timeOffset="48589.0505">12570 9457 642 0,'-28'-16'403'15,"-18"-10"-7"-15,-3 11-273 16,1 7-60-16,16 21-76 16,4 8-14-16,20 12-7 15,10 6 2-15,14 0 12 16,7-5 6-16,7-10 34 15,2-4 15-15,0-11 55 16,2-5 35-16,-7-9 65 16,-2-10 19-16,-9-12-19 15,-1-7-26-15,-7-20-75 16,-4-5-22-16,-5-16-29 16,-3-1-7-16,5 11-21 0,5 7-10 15,9 23-34 1,3 11-51-16,3 13-187 0,1 13-151 15</inkml:trace>
  <inkml:trace contextRef="#ctx0" brushRef="#br0" timeOffset="48903.7669">12766 9420 982 0,'-2'-3'479'16,"-5"-4"-188"-16,0 8-178 15,1 8-52-15,0 10-60 16,2 2-11-16,8 8 23 16,4-3 3-16,11-2 16 15,4-2 16-15,2-12 36 16,1 0 25-16,-7-8 30 15,-1-2 0-15,-9-7-22 16,0-7-26-16,-4-1-44 16,-3-9-18-16,-2-2-65 15,-2-1-68-15,-1-11-189 16,3 1-161-16</inkml:trace>
  <inkml:trace contextRef="#ctx0" brushRef="#br0" timeOffset="48987.2008">12899 9255 803 0,'-4'-4'437'0,"-2"-6"-98"0,-1 2-80 15,6 4-137-15,1 0-31 16,7 8-266-16</inkml:trace>
  <inkml:trace contextRef="#ctx0" brushRef="#br0" timeOffset="49218.399">13019 9357 790 0,'8'10'429'15,"4"5"-68"-15,10 14-251 16,0 1-20-16,0 6-62 16,0 0-10-16,-8-3-9 15,0-4-1-15,-2-16-8 16,-4-3 49-16,0-9 53 16,3-4 7-16,-5-7 19 15,-1-5-48-15,11-6-52 16,-7-1-7-16,4-5-128 15,2-2-123-15</inkml:trace>
  <inkml:trace contextRef="#ctx0" brushRef="#br0" timeOffset="49521.3688">13691 9454 1096 0,'1'3'474'16,"3"9"-261"-16,-4 1-45 15,-4 3-71-15,-5 4-18 16,-9 1-27-16,0-4-12 16,-5-3-20-16,0 1-1 15,-3-8-1-15,-2-8-8 16,0-7-6-16,-1-4-2 0,4-7-2 16,6 2 4-16,11 0-2 15,6-4-7-15,11 11-11 16,6 2 0-16,9 8 8 15,2 6 6-15,-3 6 11 16,1 6 1-16,-1 7-2 16,-1 2-1-16,-1-2-2 15,-5-2 6-15,-2-3-195 16</inkml:trace>
  <inkml:trace contextRef="#ctx0" brushRef="#br0" timeOffset="49733.0398">13834 9307 1166 0,'-2'0'496'0,"0"0"-269"16,2 17-163-16,2 13-20 16,4 23-32-16,0 7 1 15,2 7-2-15,2-2-2 16,-4-4 0-16,-1-1 1 15,-2-4-51-15,1-3-64 16</inkml:trace>
  <inkml:trace contextRef="#ctx0" brushRef="#br0" timeOffset="50114.6242">13861 9549 1215 0,'11'-4'480'0,"19"-4"-326"16,5 2-48-16,8-3-49 15,0 3-22-15,-8 1-21 16,-3-3 0-16,-11 1 2 16,-3 1-2-16,-11 1-14 15,0 5-8-15,-4 9-16 16,0 5 0-16,3 9 7 15,-3 0 6-15,-1 1 9 16,1-1 2-16,0-4 3 0,0-6 4 16,3-8 7-16,-4-3 8 15,4-11 4-15,1 0 0 16,4-7-3-16,6 0-8 16,1 2 12-16,4-2-2 15,-1 6 6-15,-3 5 0 16,-2 6-15-16,-4 8-1 15,-7 8-8-15,-5 3 0 16,-6 6 31-16,-5 4-30 0</inkml:trace>
  <inkml:trace contextRef="#ctx0" brushRef="#br0" timeOffset="50660.1878">14859 9570 379 0,'-4'6'228'0,"-2"8"-29"15,2-4-33-15,3-3-49 16,1-1 24-16,0-11-16 16,1-4 6-16,1-10 19 15,1-8-30-15,6-7 10 16,1 1-13-16,8-1-45 15,5 3-12-15,2 9-29 16,0 9-8-16,-5 11-22 16,-4 12-11-16,-8 17-8 15,-1 6 1-15,-4 8 4 16,3 1-56-16,8-8-197 16</inkml:trace>
  <inkml:trace contextRef="#ctx0" brushRef="#br0" timeOffset="51110.0422">15380 9611 847 0,'4'-4'391'0,"0"-17"-151"0,-2 0-35 16,-8-5-41-16,-5-5-20 16,-7 5-47-16,-4 2-25 15,-2 10-53-15,-1 4-21 0,2 13-30 16,1 8-6-16,4 8 6 15,3 4 7-15,6 6 11 16,7-3 2-16,6-6 5 16,5 2 0-16,8-11 7 15,3 1 3-15,4-7 9 16,0-5 4-16,0-2 1 16,1-9 0-16,-4-4 0 15,1-2-2-15,-7-6 1 16,-2 4-1-16,-10 4-8 15,-3 4-6-15,-2 4-24 16,-1 7-7-16,0 6-5 16,3 4 3-16,4 13 19 15,4-4 6-15,5-2 5 16,4 0-3-16,4-3 43 16,2-4 26-16,-3-7 51 15,0-6 34-15,-8-8-18 16,-1-1-15-16,-5-7-45 15,-4-1-26-15,-1-9-45 0,1-1-54 16,-1 0-118-16</inkml:trace>
  <inkml:trace contextRef="#ctx0" brushRef="#br0" timeOffset="51689.1262">16459 9369 572 0,'-4'3'307'16,"-4"11"-42"-16,-5 9-142 15,-7 17-72-15,-7 3 2 16,-5 0-6-16,-4 0-5 16,0-13-10-16,2-6 2 15,3-11-4-15,1-12-3 16,6-10-5-16,6-10-4 0,4-11 19 15,6-1 13-15,12-1 10 16,2 3 0-16,18 11-19 16,6 4-12-16,6 13-17 15,2 5-3-15,-8 15-4 16,-4 4-3-16,-6 8-1 16,-1 0 2-16,0-2-36 15,3 2-78-15</inkml:trace>
  <inkml:trace contextRef="#ctx0" brushRef="#br0" timeOffset="51977.4551">16749 9538 468 0,'8'-15'307'0,"4"-13"27"0,-4 2-47 15,-13 0-56-15,-9 8-32 16,-11 3-69-16,-4 7-41 15,-4 9-62-15,1 7-16 16,11 10-26-16,1 8-3 16,9 7 2-16,5-2 3 15,2 3 9-15,10-3 4 16,10-9 3-16,4 0 5 16,3-11 5-16,-5-4 2 0,-6-7 31 15,-4-2 7 1,-11-5-5-16,-8-4-3 0,-10-2-44 15,-2-4-51-15,6 1-212 16</inkml:trace>
  <inkml:trace contextRef="#ctx0" brushRef="#br0" timeOffset="52332.2922">16852 9489 1326 0,'10'1'524'0,"10"2"-368"16,1 6-60-16,-11 9-73 16,-5 1-12-16,-12 5-9 15,-8-1 1-15,-6-2-13 16,1-2-28-16,6-6-53 0,4-1-23 16,8-9 9-16,2-3 26 15,10-3 52-15,10-7 22 16,6-2 7-16,1-6 3 15,-3-3 21-15,-4-1 6 16,-8-1 9-16,-1 4 11 16,-10 11-4-16,-7 0-2 15,-7 13-7-15,-3 3-13 0,5 6-15 16,6 7-5-16,10 1-2 16,5 1 0-16,10 0 3 15,-2-2-9-15,6-2-104 16,-2-7-116-16</inkml:trace>
  <inkml:trace contextRef="#ctx0" brushRef="#br0" timeOffset="52826.0595">17320 9458 684 0,'-14'-4'357'16,"-10"-6"-78"-16,0 9-166 15,1 1-41-15,5 11-42 16,6 5-12-16,6 3-14 16,6 1 4-16,8 1 17 0,3-6 6 15,6-2 5-15,-2 1-1 16,-3-7-1-16,0-1-1 16,-6-6 7-16,-4-5 2 15,-2 2-14-15,-1 2-10 16,0 0-18-16,-1-1-10 15,-17-7-7-15,-31-6-2 16,33 23-2-16,4 6 1 16,5 3 6-16,1 2 1 0,10 3 4 15,1-1 2-15,13-3 7 16,5-1 9-16,4-8 20 16,1-3 12-16,2-9 26 15,0-5 2-15,-1-8 9 16,-1-4-2-16,-5-3-17 15,-2-2-4-15,-7 0-1 16,-3 5-3-16,-3 5-12 16,-5 4-10-16,-1 10-42 15,-2 2-9-15,1 12-5 16,0 7 3-16,1 5 18 16,-1 3 3-16,0 0 3 15,3-1 1-15,1-3-80 16,3-1-72-16</inkml:trace>
  <inkml:trace contextRef="#ctx0" brushRef="#br0" timeOffset="52963.1519">17442 9274 1144 0,'-1'-4'494'15,"-1"1"-310"-15,3 3-74 16,-1 0-103-16,1 0-105 15</inkml:trace>
  <inkml:trace contextRef="#ctx0" brushRef="#br0" timeOffset="53709.9538">17621 9508 889 0,'7'0'366'0,"11"-4"-218"16,4 2-46-16,10 3-46 15,-2-1-13-15,-2 0-19 16,0 0-3-16,-10 0-4 16,-4 0 0-16,-5-3 4 15,-4 1 2-15,-5-2 12 16,-5-2 0-16,-8 4-11 15,-3 3-4-15,-7 7-17 16,-1 4-7-16,2 13-3 0,4-3-1 16,8 4 2-16,5 2 4 15,10-4 4-15,8 0 4 16,10-4 5-16,8-3 1 16,6-6-14-16,2-6-27 15,2-5-76-15,-3-5-24 16,-2-3 10-16,-1-4 24 15,-6-2 75-15,0-2 30 0,-1 2 43 16,-6 3 27-16,-5 6 36 16,-8 5-10-16,-15 2-32 15,-6 4-24-15,-8 5-31 16,-3-3 2-16,0 0-1 16,-4-1 0-16,2-7 3 15,8 0 5-15,1-10 5 16,4 1 0-16,9-6-4 15,-4-2-6-15,7 1-15 16,4 0-8-16,4 5-12 16,10 4-6-16,-1 9-5 15,-2 4 2-15,5 11 6 16,-8 0 3-16,10 6 13 16,1-1 3-16,5-5 5 15,5 0 3-15,-4-11 8 16,1-5 20-16,-6-4 13 15,-2-8 4-15,-2-4 0 0,-1-3-10 16,-2-7 4-16,-3 3 0 16,-3 7-4-16,-4 4-9 15,-5 11-38-15,-1 4-9 16,-1 6-8-16,-1 6 0 16,-1 10 14-16,2 1 3 15,0 1 2-15,0-3 2 16,4-6 44-16,0-6-85 0</inkml:trace>
  <inkml:trace contextRef="#ctx0" brushRef="#br0" timeOffset="54681.9913">2135 10267 753 0,'-9'-1'372'0,"-14"-1"-126"15,-5 3-73-15,3 10-97 16,2 5-38-16,6 14-46 16,8 10-11-16,15 8-3 15,4 2 4-15,17-9 9 16,4-11 2-16,3-16 11 15,2-8 30-15,-8-9 94 16,-3-7 38-16,-14-8 41 16,-8-5-7-16,-13-5-74 15,-6 2-36-15,-8 5-45 16,-1 2-23-16,6 9-13 16,1 2-50-16,11 2-130 0,7 3-126 15</inkml:trace>
  <inkml:trace contextRef="#ctx0" brushRef="#br0" timeOffset="54839.9457">2262 10332 957 0,'27'-2'441'0,"33"-1"-190"16,1 0-64-16,2 2-94 16,-7 1-28-16,-16-3-44 15,-4 3-2-15,-16-3-68 16,-3 1-116-16</inkml:trace>
  <inkml:trace contextRef="#ctx0" brushRef="#br0" timeOffset="54960.3863">2532 10414 690 0,'-1'13'323'0,"3"11"-123"15,3 1-53-15,4-4-61 16,-2-4-14-16,1-3-165 15</inkml:trace>
  <inkml:trace contextRef="#ctx0" brushRef="#br0" timeOffset="55243.2392">2916 10437 976 0,'-7'-6'427'15,"-8"-9"-224"-15,-3 1-60 16,-5 10-86-16,1 4-33 16,1 8-42-16,2 7-9 0,7 9-1 15,3-2 1-15,11 6 7 16,7-3 7-16,13-4 24 16,6-3 15-16,4-9 32 15,1-4 30-15,-6-12 42 16,-3-1-1-16,-12-9-8 15,-10-2-29-15,-14-4-108 16,-8-4-73-16</inkml:trace>
  <inkml:trace contextRef="#ctx0" brushRef="#br0" timeOffset="55815.9356">3853 10348 790 0,'-7'-7'428'16,"-3"-3"-119"-16,-13 1-114 16,-1 2-42-16,-4 9-92 15,-1 7-32-15,6 14-47 16,1 8-10-16,12 9 2 15,8 2 4-15,12-4 10 0,11-4 7 16,9-15 8-16,0-6 5 16,-5-12 27-16,-5-1 28 15,-12-7 22-15,-8-3 2 16,-20-3-26-16,-3-4-27 16,-8 3-41-16,1-1-50 15,15 2-346-15</inkml:trace>
  <inkml:trace contextRef="#ctx0" brushRef="#br0" timeOffset="56082.0053">3977 10361 1008 0,'-3'-1'442'16,"-2"-3"-237"-16,3 8-141 15,2-4-38-15,-1 2-32 16,1 23 2-16,4 36 12 16,3-32 7-16,8 0 24 15,4-6 10-15,5-8 18 16,3-2 4-16,-2-11 4 16,-2-3 2-16,-9-8-4 15,-6-3-6-15,-8-6-83 16,-4-4-98-16</inkml:trace>
  <inkml:trace contextRef="#ctx0" brushRef="#br0" timeOffset="56194.256">4046 10156 1185 0,'-3'-4'559'16,"1"-3"-264"-16,2 6-105 16,0 1-142-16,0 0-39 15,0 0-107-15,13 14-99 0</inkml:trace>
  <inkml:trace contextRef="#ctx0" brushRef="#br0" timeOffset="56508.8471">4494 10349 820 0,'-8'-4'391'0,"-9"-4"-155"16,-6 3-62-16,-8 8-89 16,0 8-38-16,-4 11-47 15,6 7-13-15,10 5-8 16,5 5-2-16,14-2 8 16,4-7 7-16,17-6 33 15,3-5 19-15,7-9 30 16,2-3 22-16,-4-8 37 0,-6-5 7 15,-14-5-3-15,-5-5-22 16,-12-4-58-16,-7-5-16 16,-3 0-134-16,-4 4-72 15</inkml:trace>
  <inkml:trace contextRef="#ctx0" brushRef="#br0" timeOffset="56684.142">4540 10365 1147 0,'22'-3'497'16,"14"-2"-248"-16,9 1-163 15,7-1-35-15,-6 1-31 16,-5 0-5-16,-5 2-21 16,-5-1-57-16,-12 3-293 15</inkml:trace>
  <inkml:trace contextRef="#ctx0" brushRef="#br0" timeOffset="56810.2466">4733 10428 626 0,'-2'9'317'0,"-2"11"-95"16,4 4-81-16,1-2-70 0,2 2-25 15</inkml:trace>
  <inkml:trace contextRef="#ctx0" brushRef="#br0" timeOffset="57093.5686">4917 10451 835 0,'5'-7'463'16,"9"2"-95"-16,0 5-91 0,1 11-125 15,-5 5-42-15,-7-1-58 16,0 1-3-16,-4-3-22 15,1-3-5-15,3-2-6 16,-2-5 0-16,4-4 0 16,2-1-2-16,2-10-4 15,5 0-3-15,-2-4-6 16,-1-2-1-16,3 9-4 16,-1 2-2-16,-1 11-9 15,-2 4-3-15,-10 9-2 16,-1 4 0-16,-1 6-50 15,2 1-51-15</inkml:trace>
  <inkml:trace contextRef="#ctx0" brushRef="#br0" timeOffset="57328.446">5320 10325 812 0,'1'2'425'0,"0"4"-90"16,-1 18-209-16,5 17-54 15,-5 14-28-15,2 5-6 0,0 2-9 16,-1-4-4-16,3-3-4 16,-3-3-5-16,7-6-10 15,0-5-33-15,5-16-153 16</inkml:trace>
  <inkml:trace contextRef="#ctx0" brushRef="#br0" timeOffset="57456.281">5387 10563 871 0,'10'-5'352'15,"5"-3"-214"-15,11 3-99 16,7 3-31-16</inkml:trace>
  <inkml:trace contextRef="#ctx0" brushRef="#br0" timeOffset="57721.9719">5808 10409 1038 0,'0'1'528'0,"3"-1"-176"16,-4 7-190-16,-1-7-48 15,1 0-56-15,-6 16-1 16,-53 32-15-16,25-33-9 15,1-3-13-15,3-5 0 16,7-9 1-16,4-5-1 16,7-8-1-16,0-1-4 15,6 0-9-15,5-3-6 16,6 2-11-16,9 1-2 0,10 9 0 16,3 8 5-16,6 13 7 15,-1 10 1-15,-2 7 5 16,-4 2 0-16,0-1 2 15,-2-3 22-15</inkml:trace>
  <inkml:trace contextRef="#ctx0" brushRef="#br0" timeOffset="58531.1006">6681 10288 837 0,'-8'-7'402'0,"-13"-4"-150"16,-4 2-57-16,-5 9-98 16,0 4-37-16,7 10-60 15,6 1-15-15,16 2-6 16,4 3 1-16,19-1 8 15,3 1 5-15,9-3 10 16,1-4 4-16,-7-6 6 16,-3-4 4-16,-13-3 8 0,-6-1 1 15,-11-1-13-15,-8-2-5 16,-11 3-12-16,-5 2-4 16,-1 5 2-16,3 2-1 15,6 7-6-15,6 3-4 16,12 6 0-16,3 1 2 15,12 1 6-15,7-2 4 0,4-7 6 16,9-5 4-16,4-9 6 16,2-3 5-16,6-12 7 15,-4-4 10-15,-4-7 12 16,-7-3 3-16,-12-5 1 16,-3 1 1-16,-10 0 27 15,0 4 7-15,-2 10 2 16,-3 2-15-16,1 14-55 15,-2 8-16-15,0 11-14 16,2 7 3-16,4 9 7 16,-3 1 2-16,1-2 2 15,4-3 1-15,-4-8-79 16,9-2-82-16</inkml:trace>
  <inkml:trace contextRef="#ctx0" brushRef="#br0" timeOffset="58670.9597">6954 10142 700 0,'-2'-12'406'15,"0"-4"-22"-15,0 3-246 16,4 13-115-16,6 9-53 16,3 9-328-16</inkml:trace>
  <inkml:trace contextRef="#ctx0" brushRef="#br0" timeOffset="58835.2974">7009 10318 711 0,'2'19'434'0,"3"13"-66"0,8 7-143 16,4 0-56-16,10-3-78 15,1-4-24-15,0-18 3 16,-2-6 20-16,-6-10 26 16,0-6 1-16,-3-8-31 15,0-5-30-15,-2-7-63 16,-4-4-58-16,-1 2-209 15</inkml:trace>
  <inkml:trace contextRef="#ctx0" brushRef="#br0" timeOffset="59251.7678">7610 10442 962 0,'-15'9'480'0,"-9"6"-171"16,-6-4-168-16,-2 1-57 15,3-6-56-15,5-1-9 16,2-2-16-16,6-5-9 16,6-3-17-16,-1-9-4 15,9-8 5-15,-2 0 5 16,4 0 5-16,8 4 0 16,2 6 7-16,4 6 2 15,-1 9 12-15,0 7 7 0,2 14 3 16,1 1 5-16,3 7 9 15,4-2 3-15,4-5-1 16,3-1-2-16,4-11-10 16,-2-6-2-16,-2-6 5 15,-1-3 1-15,-6-10 2 16,-2 1 0-16,-3-7-8 16,-3-5 0-16,-6-1 0 15,-6 2 7-15,-2 4 0 16,-1 12-16-16,-1 10-12 15,2 7-13-15,-1 8-5 16,-3 2 10-16,7 6 7 16,0-3 14-16,6 0-132 15</inkml:trace>
  <inkml:trace contextRef="#ctx0" brushRef="#br0" timeOffset="60012.6255">8899 10392 655 0,'-9'20'353'15,"-14"11"-98"-15,-5 2-72 16,1-5-39-16,-4-11-62 16,6 0-37-16,1-15-11 0,6-4 0 15,4-10-8-15,5-9-4 16,5-7-15-16,4-2-9 15,12 6-13-15,2 1-6 16,5 13 4-16,-2 7 3 16,0 9 13-16,-6 9 5 15,-1 10 3-15,3 4 2 16,0 0 1-16,3-2 1 16,4-7 1-16,2-6 1 15,-1-7 6-15,2-7 5 0,-3-8 5 16,-1-3 2-16,-6-7-3 15,-1 1-3-15,-2 1-6 16,-3-1-4-16,-3-1-7 16,-1 1-3-16,-3 4-8 15,0 4-20-15,-2 10-11 16,-2 10-3-16,2 9 1 16,1 6 19-16,3 1 9 15,4-1 5-15,7-7 28 16,5-5 24-16,9-8 51 15,1-4 34-15,0-3 28 16,-4-7-11-16,-11-8-44 16,-4-1-22-16,-7-7-182 15,1 4-61-15</inkml:trace>
  <inkml:trace contextRef="#ctx0" brushRef="#br0" timeOffset="60581.4076">9336 10420 1049 0,'8'-3'443'0,"12"0"-262"15,8-1-49-15,6 2-64 16,1 2-24-16,-8 0-22 16,-7 1-6-16,-13-1-2 15,-4-1-5-15,-8 1-9 16,-7 1-1-16,-5 7-8 15,-4 4 2-15,-3 5-1 16,3 4-1-16,6 2-2 16,6 0 2-16,11 2 1 15,5-3 2-15,8-2 5 16,2-5 2-16,6-7 9 16,3-1 7-16,0-9 6 15,3-3 1-15,-1-8-2 16,-3-3-5-16,-2-2-6 15,-3-3-1-15,-3 5-2 16,-2 3-5-16,-4 8-11 16,-5 2 1-16,-2 8-2 15,-2 4 4-15,0 5 12 16,1 8-2-16,0-7 2 16,1 0 0-16,1-6 3 0,-2-7 3 15,4-2 15-15,-3 0 3 16,3-8 1-16,8 0-3 15,-1-5-14-15,2-3-4 16,1 0-6-16,-3-1-4 16,2 5 1-16,-2 2-1 15,-4 10 1-15,-1 6 0 16,-6 9-2-16,5 4 0 0,-1 7 0 16,1 3 2-16,0 0 14 15,-1 0-39-15,4-7-124 16,-3-8-68-16</inkml:trace>
  <inkml:trace contextRef="#ctx0" brushRef="#br0" timeOffset="60736.2862">9825 10191 1033 0,'-6'-7'511'0,"1"3"-231"16,3 4-75-16,2 13-136 15,8 10-49-15,2 10-21 16,5 6-158-16</inkml:trace>
  <inkml:trace contextRef="#ctx0" brushRef="#br0" timeOffset="61675.1989">10826 10337 702 0,'6'0'280'0,"15"4"-158"0,9 4-32 16,15 8-17-16,6 4-12 15,0 3-34-15,-4-1-10 16,-2-4-1-16,-9 0 2 16,-12-10 3-16,-3-5-10 15,-11-5-25-15,-3-5-10 16,-14-6-9-16,-9 2 7 15,-15-1 25-15,-7 1 5 16,3 11-1-16,4 4-3 16,13 14-13-16,6 1-4 0,17 8 4 15,6-3 6-15,17-2 11 16,7-1 7-16,7-6 17 16,1-4 9-16,-2-6 18 15,0-5 15-15,-9-8 11 16,-1-2-1-16,-9-7-9 15,-6 0-13-15,-8-4-13 16,-7-2-2-16,-6-1-6 16,-7 0-5-16,-5 8-15 15,-2 1-11-15,4 12-21 16,2 3-8-16,6 7-4 16,2 6 2-16,6 5 10 15,3 2 5-15,4 3 5 16,3-5 1-16,6-3 12 15,1-2 8-15,4-7 9 16,0 1 3-16,-3-5 0 0,1-3-2 16,-6-4 0-16,-3-2 1 15,-2-3-4-15,-3 1-2 16,-2-3-6-16,-3 1-6 16,-1 4-21-16,2 6-8 15,5 5-8-15,1 7-1 16,4 2 15-16,0 0 5 15,6 3 8-15,2-1 0 16,7-4 34-16,2-4 33 0,-3-10 69 16,-3-4 26-16,-9-10-7 15,-4 0-27-15,-7-7-65 16,-3-3-17-16,-7 3-118 16,-1-2-18-16</inkml:trace>
  <inkml:trace contextRef="#ctx0" brushRef="#br0" timeOffset="62049.4962">12281 10159 984 0,'-1'-1'411'0,"-3"12"-241"16,3 14-74-16,3 37-104 16,3 20 11-16,2 16 3 15,-3 0 0-15,-4-12 21 16,-1-9-42-16,-6-17-95 16,-2-5-292-16</inkml:trace>
  <inkml:trace contextRef="#ctx0" brushRef="#br0" timeOffset="62368.6453">12383 10161 844 0,'14'-10'407'0,"11"-7"-174"16,-3 9-75-16,-3 13-97 0,-2 8-34 15,-3 10-20-15,-6 3-3 16,-14 3 1-16,-9 1 3 15,-10-4 5-15,-2 0 2 16,9-11-11-16,5-4-17 16,20-8-8-16,8-4-4 15,21-1 6-15,9 1 13 16,-1 1-5-16,0 8-1 16,-17 10-7-16,-5 5 1 15,-17 4 12-15,-11-3 5 0,-23-5 12 16,-10 1 5-16,-12-6-3 15,0-4 2-15,15-9-21 16,4-4-38-16,27-11-196 16</inkml:trace>
  <inkml:trace contextRef="#ctx0" brushRef="#br0" timeOffset="62722.9427">12881 10415 640 0,'6'3'390'16,"7"9"-59"-16,-11 2-134 16,-1 0-47-16,-5 6-78 15,-6 1-24-15,-1-4-20 16,-2 2-1-16,-4-8-2 16,-3-2-1-16,-2-6-23 0,-2-1-21 15,1-7-59-15,4-9-28 16,-1-8 5-16,3-1 20 15,5-6 48-15,4 2 21 16,14 4-6-16,8 0-10 16,9 11-6-16,3 6-3 15,2 9 22-15,1 8 27 16,-4 9 43-16,-2 3 22 16,-3 4 24-16,-3-2-13 15,-4-3-30-15,-3-6-13 0,-2-8-16 16,-2-2 5-16,-3-7-115 15,1-6-162-15</inkml:trace>
  <inkml:trace contextRef="#ctx0" brushRef="#br0" timeOffset="63012.474">12765 10212 799 0,'0'-2'406'15,"3"1"-136"-15,1 1-128 16,-4 0-111-16,0 0-19 16,3 13-45-16,15 41-102 15</inkml:trace>
  <inkml:trace contextRef="#ctx0" brushRef="#br0" timeOffset="63380.6261">13084 10535 923 0,'5'0'414'0,"6"1"-175"16,6 1-41-16,8 3-52 15,1 0-23-15,0-3-44 16,-2-1-10-16,-10-2-5 15,2-3-3-15,-10-5-10 16,-6-1-8-16,-4-7-24 16,-10-3-8-16,-3-1-18 15,-4-2-11-15,-3 4-20 0,0 1-13 16,0 17-2-16,2 2 2 16,2 19 11-16,4 6 11 15,6 9 9-15,6 2 6 16,7 1 9-16,1-1 4 15,5-1 5-15,-2-3 2 16,3-4 3-16,-5-5 1 16,5-8-10-16,1-2-64 15</inkml:trace>
  <inkml:trace contextRef="#ctx0" brushRef="#br0" timeOffset="63889.9552">13568 10545 915 0,'0'-8'417'0,"-1"-11"-192"15,-3-1-52-15,-8-2-76 16,-4 3-32-16,-7 4-40 15,-2 2-16-15,-2 8-22 16,3 6-7-16,1 9-5 0,3 5-1 16,5 3 4-16,4 2 1 15,11 0 4-15,9 1 10 16,8-5 22-16,4-3 13 16,7-8 9-16,3-5 0 15,0-4-9-15,0-3-4 16,-6-3-1-16,-3-2-3 15,-8 0-1-15,-2-3-1 16,-7 4-9-16,-1 3-8 16,-4 4-19-16,-5 2-8 0,2 10-3 15,-3 1 2-15,5 8 17 16,1 2 3-16,0-1 4 16,6 1 2-16,6-1 1 15,4-3 2-15,3-10 25 16,-3-1 19-16,-4-9 47 15,-3-2 13-15,5-4-9 16,-7-7-14-16,-3 0-46 16,0 0-29-16,-7 5-128 15,4 0-100-15</inkml:trace>
  <inkml:trace contextRef="#ctx0" brushRef="#br0" timeOffset="64091.8588">13894 10418 1160 0,'13'5'480'16,"19"5"-273"-16,2 7-37 15,1 5-69-15,-2 3-19 16,-11-1-49-16,-9-2-19 16,-13-5-11-16,-14-6 0 15,-10-7-6-15,-4 0-26 16,-4-7-74-16,3-1-44 0</inkml:trace>
  <inkml:trace contextRef="#ctx0" brushRef="#br0" timeOffset="64362.1945">14420 10608 884 0,'-1'0'485'0,"-1"0"-89"15,1 0-85-15,1 0-99 16,-1 0-36-16,1 0-61 15,0 0-29-15,0 0-32 16,0 0-66-16</inkml:trace>
  <inkml:trace contextRef="#ctx0" brushRef="#br0" timeOffset="65768.5538">20013 12079 503 0,'0'0'258'0,"2"-7"-52"16,2 2-4-16,-3 2 6 15,0-3 0-15,-2 5-50 16,0 0-37-16,0-1-74 15,-17 4-30-15,-38 11-17 16,30 2 0-16,1 2-3 16,-1 2-43-16,8 3-129 15,3 2-125-15</inkml:trace>
  <inkml:trace contextRef="#ctx0" brushRef="#br0" timeOffset="66061.5456">19755 12382 863 0,'-5'6'352'0,"-4"13"-228"16,1 4-44-16,7 3-47 15,1 5-13-15,8-2-8 16,1-2-1-16,5 0 2 16,2-2 4-16,4-5-45 15,0-4-82-15</inkml:trace>
  <inkml:trace contextRef="#ctx0" brushRef="#br0" timeOffset="66283.4">19870 12713 734 0,'-1'2'369'0,"1"5"-63"15,7 6-229-15,2 4-20 16,11 2-8-16,-3 1-7 0,6 2-7 16,0-6-3-1,4-3 0-15,5-5-33 0,0-8-154 16</inkml:trace>
  <inkml:trace contextRef="#ctx0" brushRef="#br0" timeOffset="66756.3147">20257 12106 770 0,'7'-4'429'0,"6"-4"-98"16,0 1-69-16,-3 4-136 15,0 3-56-15,5 8-62 16,-1 1-6-16,7 5-46 16,0-1-70-16</inkml:trace>
  <inkml:trace contextRef="#ctx0" brushRef="#br0" timeOffset="66980.4197">20536 12250 875 0,'0'3'412'0,"4"0"-155"16,2 4-132-16,3-1-45 15,0 8-34-15,0-1-16 16,-2 6-18-16,2 1 0 15,-4-2-38-15,-4 2-56 16,-1-1-293-16</inkml:trace>
  <inkml:trace contextRef="#ctx0" brushRef="#br0" timeOffset="67175.5386">20539 12645 627 0,'-3'5'336'0,"-7"8"-58"16,1 1-101-16,3-1-83 15,-3-1-32-15,5 0-45 16,0-1-10-16,-3-1-67 16,7-3-77-16</inkml:trace>
  <inkml:trace contextRef="#ctx0" brushRef="#br0" timeOffset="67273.1352">20355 12837 876 0,'-4'0'401'15,"-1"0"-184"-15,3-2-116 16</inkml:trace>
  <inkml:trace contextRef="#ctx0" brushRef="#br0" timeOffset="68216.1111">19720 12035 313 0,'-8'2'214'0,"-12"0"26"16,2 0-25-16,-2-9-11 15,3-1-6-15,4-12-13 16,4-4-17-16,7-4-67 16,5-5-28-16,10 4-46 15,3 1 0-15,10 9 25 16,-1 2 4-16,5 9-2 16,0 10-12-16,-2 14-34 15,-3 10-3-15,-3 12-1 16,-4 1 2-16,5 1-32 15,2-12 429-15</inkml:trace>
  <inkml:trace contextRef="#ctx0" brushRef="#br0" timeOffset="68829.9628">20495 11994 654 0,'-4'-3'325'0,"4"-11"-95"0,4 1-65 15,9-2-70-15,3-5-19 16,7 1-10-16,0 1 19 0,3 2 16 16,4 9-3-1,1 11-33-15,1 8-28 0,-5 12-25 16,-5 5 6-16,-11 4 9 16,-10-1 3-16,-12-3 6 15,-7 1-6-15,-4-1-7 16,3-5 5-16</inkml:trace>
  <inkml:trace contextRef="#ctx0" brushRef="#br0" timeOffset="69751.4217">20120 12645 692 0,'-1'-12'412'0,"-1"-7"-65"0,2 5-103 16,-1 3-25-16,1 10-104 15,0 5-46-15,-3 18-61 16,3 10-27-16,0 24 10 16,1 19 4-16,4 19 4 15,-1 4 1-15,0-2 3 16,1-8 2-16,3-15 19 15,2-10-51-15,1-13-78 16,-1-9-42-16,-5-12-159 16,-2-7-177-16</inkml:trace>
  <inkml:trace contextRef="#ctx0" brushRef="#br0" timeOffset="70123.2157">20033 13304 587 0,'-2'-2'382'0,"-2"-4"12"15,0 4-127-15,4 2-127 16,0 0-51-16,4 4-67 16,6 22-6-16,35 36 0 15,-25-29-3-15,-3-1-2 16,-2-6 9-16,-3-10 40 16,1-3 40-16,2-13 89 15,0-2 18-15,5-15-9 16,0-7-31-16,-1-7-80 15,1-6-27-15,-2 6-31 16,-5 0-10-16,-5 8-68 16,2 6-73-16</inkml:trace>
  <inkml:trace contextRef="#ctx0" brushRef="#br0" timeOffset="70509.526">20461 13559 1109 0,'-2'9'451'16,"-2"6"-240"-16,-2 20-163 16,6 10-15-16,-1 15-10 15,1 10-8-15,3 0-3 16,-1-3 0-16,4-14 1 15,3-9 6-15,-7-24-38 16,3-9-16-16,-1-17-108 16,-2-8-86-16,4-10-130 15</inkml:trace>
  <inkml:trace contextRef="#ctx0" brushRef="#br0" timeOffset="70669.4581">20407 13602 467 0,'1'-7'309'0,"3"-8"43"15,7 3-143-15,8 4-33 16,13 1-29-16,8 4-39 16,14 0-59-16,4 3-13 15,6 0 0-15,-3 4-53 16,-10 2-129-16,-6-2-121 16</inkml:trace>
  <inkml:trace contextRef="#ctx0" brushRef="#br0" timeOffset="70868.6445">20464 13776 1144 0,'8'-3'445'0,"14"-1"-309"15,7-1-56-15,19 2-22 16,4 3-4-16,-3 5-195 16</inkml:trace>
  <inkml:trace contextRef="#ctx0" brushRef="#br0" timeOffset="71397.0539">20776 14064 567 0,'5'-1'334'0,"4"-3"-10"15,-1-2-28-15,-3 1-65 16,-2-1-33-16,-3-2-79 16,0 1-34-16,-6 0-47 15,-2 2-19-15,-8 4-22 16,-7 0-4-16,-2 2-4 16,-1-1 2-16,8 6-17 15,8 0-8-15,6 1-7 16,4-2-2-16,5 0 20 15,2-3 10-15,5-2 8 16,4 4 2-16,2-3-1 16,0 4-1-16,-3 4-7 15,0 1-1-15,-3 11-1 16,-2 1 0-16,3 6 4 16,-2-1 2-16,-3 3 4 0,-2 1 2 15,-8-3 0-15,-5 1 16 16,-8-7 34-16,-2-5 12 15,-9-8 20-15,-1-5-9 16,-2-11-10-16,1-6-9 16,7-7-18-16,3-4-3 15,8-6-75-15,4 0-45 16</inkml:trace>
  <inkml:trace contextRef="#ctx0" brushRef="#br0" timeOffset="71823.1213">20467 13309 698 0,'0'1'335'16,"1"2"-117"-16,6 0-49 0,-7-3-63 16,6 2-22-16,24 9-27 15,41 14-14-15,-21-16-11 16,8-3-2-16,-1-3-24 16,-4-3-46-16,-16-4-147 15,-7-1-157-15</inkml:trace>
  <inkml:trace contextRef="#ctx0" brushRef="#br0" timeOffset="72055.369">20830 13276 387 0,'-2'0'236'0,"-3"-3"-25"16,2 3-16-16,2 0-46 16,0 0-19-16,1 0-42 15,0 0-20-15,0 0-28 16,0 0-9-16,11 5-1 15,38 20-1-15,-31-11-14 16,1 0-5-16,-9 1 1 0,-4 1 23 16,-5 2 41-16,-3 3 21 15,-10 0 19-15,-2-2-16 16,-12-1-38-16,-1-6-21 16,5-3-39-16,3-3-74 15</inkml:trace>
  <inkml:trace contextRef="#ctx0" brushRef="#br0" timeOffset="77123.4451">14465 10605 727 0,'0'0'381'15,"0"4"-136"-15,3 1-68 16,-3-5-96-16,0 4-31 15,3 21-6-15,2 27-10 16,-9-29-3-16,-1-2-54 16</inkml:trace>
  <inkml:trace contextRef="#ctx0" brushRef="#br0" timeOffset="77540.3851">14820 10406 875 0,'3'4'332'0,"-1"11"-224"15,4 3-44-15,1 6-12 16,-1 1-7-16,-2-4-21 16,-2-4-7-16,-2-4-1 0,0-1 5 15,-3-10 16-15,0-1 4 16,-2-6-4-16,4 4-4 16,-2-7-19-16,0-20-5 15,2-36-4-15,7 28-2 16,7-1-3-16,6 6 0 15,6 10 12-15,3 6 4 16,0 15 5-16,-1 6-2 16,-5 13-14-16,-1 7-3 0,-7 8 0 15,-3 1 3-15,-4 3 29 16,-3-4-51-16,4-2-341 16</inkml:trace>
  <inkml:trace contextRef="#ctx0" brushRef="#br0" timeOffset="78044.1766">15317 10497 804 0,'-1'-11'382'0,"-7"-14"-150"16,0-1-49-16,-6 0-79 15,-2 1-25-15,-1 9-60 0,-3 7-18 16,-2 13-18-16,2 7-12 16,1 10 11-16,1 5 2 15,8 6 4-15,6-1 2 16,12 0 2-16,5-5 0 16,10-9 4-16,4-2 2 15,4-12 3-15,3-3 5 16,-5-5 6-16,-5-7 3 15,-8-3 14-15,-2-4 5 16,-5-6 7-16,-2-1 11 0,-7 4 7 16,0 1-6-16,-5 7-14 15,1 7-24-15,1 7-42 16,0 7-6-16,3 8-1 16,0 3 11-16,7-1 20 15,3 1 2-15,5 0 0 16,4-5-4-16,1 0 26 15,2-4 19-15,4-4 37 16,-1-2 22-16,-2-4 17 16,-4-6-9-16,-2-4-20 15,-3-4-13-15,-6-5-36 16,-1 1-8-16,-10-2-120 16,-2 1-81-16</inkml:trace>
  <inkml:trace contextRef="#ctx0" brushRef="#br0" timeOffset="78672.7153">16419 10302 791 0,'-11'0'343'0,"-16"-1"-195"16,3 1-63-16,6 9-83 16,4 3-10-16,12 3-6 15,6 4 1-15,12 1 9 16,6-3 4-16,7-1 3 15,-2-2 2-15,-9-9 1 16,-2-1 4-16,-10-4 10 16,0-3 10-16,-6 1 3 15,-3-2-3-15,2 3-15 16,-3 0-11-16,-24-4-6 16,-32 2-4-16,37 14-2 15,3 3-1-15,13 5-1 16,4 0 2-16,8 2 2 0,4-3 1 15,8 1 4-15,7 0 1 16,2-9 3-16,1 1 3 16,0-6 3-16,-5-6 1 15,1-2 2-15,-4-3 1 16,0-4 0-16,-4-9 0 16,1-5-1-16,-3-7-3 15,-3-6 64-15,0 5 33 16,-10 3 39-16,2 6 15 0,-4 12-48 15,-1 5-43-15,3 12-56 16,-2 2-17-16,3 11-21 16,1 6 7-16,-1 1 16 15,9 4 2-15,-4-1 5 16,3-3 3-16,-1-6-71 16,-1-4-72-16</inkml:trace>
  <inkml:trace contextRef="#ctx0" brushRef="#br0" timeOffset="78825.5883">16615 10157 1128 0,'-4'-5'477'0,"-1"-1"-290"0,3 4-108 15,9 7-126-15,6 5-180 16</inkml:trace>
  <inkml:trace contextRef="#ctx0" brushRef="#br0" timeOffset="79020.0897">16753 10514 904 0,'8'9'395'0,"10"11"-195"15,3-6-54-15,-1-6-24 16,1-4 13-16,0-6 26 15,1-2 9-15,0-8-28 16,-2-2-22-16,-4-4-47 16,0-5-23-16,-8-4-29 15,-3 0-72-15</inkml:trace>
  <inkml:trace contextRef="#ctx0" brushRef="#br0" timeOffset="79526.9731">17307 10418 743 0,'3'6'452'0,"-1"7"23"16,-3 2-307-16,-2 3-29 15,-8 5-54-15,-5-2-24 16,-6-1-30-16,-6-3-3 15,-1-4-8-15,3-4-13 16,0-6-9-16,7-3-5 16,3-8 1-16,1-2 7 15,10-3 1-15,0 1-5 0,12-3-8 16,4-4-3-16,4 5-1 16,7 6 0-16,-2 3-2 15,5 5 0-15,-3 10 17 16,-4-4 10-16,0 10 19 15,-5-1 9-15,2-1-8 16,1-1-5-16,3 1-6 16,0-1-4-16,3-7 3 15,0-1 3-15,-1-9-1 16,1-3 1-16,-2-5-4 16,-3-3-2-16,-4-2-2 15,1 0-2-15,-4 0-3 16,0 6-2-16,-6 9-17 15,1 1-7-15,-1 10 10 16,-2 1 2-16,-2 5 14 16,4 7 7-16,1-4-8 15,3-1 1-15,4 1-54 16,0-5-279-16</inkml:trace>
  <inkml:trace contextRef="#ctx0" brushRef="#br0" timeOffset="80525.5414">2049 11329 648 0,'-17'0'341'0,"-10"3"-93"0,-4 13-135 16,-4 8-43-16,11 14-53 15,2 5-16-15,22 5-8 16,11-2-2-16,21-9 4 16,-2-23 2-1,-15-7 3-15,0 1 25 0,45-1 63 16,-4-5 49-16,-22-12 57 15,-32-6-11-15,-19-2-55 16,-10 2-48-16,-7 1-58 16,-2 7-14-16,5 7-20 15,4 0-58-15,15 1-278 16</inkml:trace>
  <inkml:trace contextRef="#ctx0" brushRef="#br0" timeOffset="80802.9281">2222 11430 807 0,'1'-2'381'16,"0"2"-183"-16,0 2-78 16,-1-2-75-16,0 0-30 15,7 21-2-15,19 35-2 16,-11-32-6-16,-2-1 0 15,7-6 12-15,0-3 28 16,4-10 60-16,1-6 31 0,-3-6 38 16,-5-5-16-16,-5-9-45 15,-3-1-26-15,-9-5-43 16,-1 1-11-16,-10 2-83 16,-6 5-77-16,-2 11-289 15</inkml:trace>
  <inkml:trace contextRef="#ctx0" brushRef="#br0" timeOffset="81050.5941">2523 11465 924 0,'8'1'408'0,"1"5"-203"15,6 2-89-15,1 12-60 0,-2 2-24 16,-1 1-19-16,-4 1-1 15,2-9 0-15,-1-5 1 16,2-8-20-16,3-4 71 16,2-9 28-16,1-5 14 15,-1-5 32-15,2-3-73 16,-8 0-23-16,1-3-23 16,-4 4-46-16</inkml:trace>
  <inkml:trace contextRef="#ctx0" brushRef="#br0" timeOffset="81666.8826">2868 11368 599 0,'10'0'291'0,"15"4"-103"15,5-1-47-15,9 2-49 16,-4-2-25-16,-4-3-29 16,1 0-10-16,-18-2-7 15,1-1 0-15,-10 0 6 16,-5 1-1-16,-4 2-11 16,3 0-4-16,0 0-11 15,-25 5-5-15,-29 14 2 0,29-1-4 16,-1 7-1-1,7 5-2-15,7 1-1 0,6 1 0 16,17-3 0-16,9-2 0 16,8-11 6-16,5-5 4 15,0-7 17-15,0-7 9 16,-6-5 32-16,-3-2 9 16,-6-7-6-16,-1-3-2 15,-2-3-33-15,0-3-9 0,0 6-11 16,-1 4-5-16,0 10-8 15,1 6 1-15,-4 13 4 16,-2 4 3-16,-3 6 8 16,-5 2 1-16,-1-6 1 15,-3-1 1-15,2-7 5 16,0-9 11-16,-2-2 9 16,4-7-1-16,0 6-7 15,1-5-12-15,7-21-15 16,13-30-1-16,-3 33-6 15,3 3-4-15,7 10-9 16,-3 4-3-16,-3 11 10 16,0 8 8-16,-7 7 17 15,-3 7 8-15,-10 4 1 16,-1 0 1-16,3-2-48 16,-2-2-86-16</inkml:trace>
  <inkml:trace contextRef="#ctx0" brushRef="#br0" timeOffset="82028.5513">3589 11604 772 0,'12'2'400'0,"6"3"-130"0,8-5-80 16,-1-2-35-16,0-1-37 15,-3-4-19-15,-7-2-23 16,-4 0-11-16,-6-6-21 16,0 0-9-16,-5-3-13 15,-4-6-5-15,-8 3-12 16,-7 3-7-16,-8 5-14 16,1 11-4-16,1 9-5 15,2 5-1-15,7 12 6 16,1 1 1-16,6 5 3 15,7 6-1-15,5 1-6 16,-2 2-2-16,7 3 11 16,-1 0 6-16,2-2 15 15,5-2 10-15,0-7 24 16,0-4-87-16</inkml:trace>
  <inkml:trace contextRef="#ctx0" brushRef="#br0" timeOffset="82340.8901">3842 11462 912 0,'7'-7'434'0,"5"-6"-171"16,4 10-75-16,-2 9-97 15,-3 5-27-15,-3 4-32 16,-3 2-4-16,-5-3 0 15,2-1-3-15,1-3-3 16,-2-9 3-16,7-3 1 16,0-11-6-16,4-4-9 15,1 2-7-15,-2-2-11 16,1 11-4-16,-2 6-9 16,-1 8-3-16,-3 12 1 15,1-1 4-15,-2 8 9 16,3-2 6-16,5-3 1 15,2-1-68-15</inkml:trace>
  <inkml:trace contextRef="#ctx0" brushRef="#br0" timeOffset="82865.867">4304 11420 947 0,'12'3'363'0,"16"6"-271"16,6-2-26-16,6 1-33 16,-2 0-9-16,-14-8-5 15,-1 0 0-15,-12-1 7 16,-1-2 6-16,-9 1 0 15,-2-1-8-15,-11-1-15 16,-6 0-9-16,-3 4-8 16,1 2-1-16,-2 7-1 15,-1 5-2-15,7 9-1 16,1 0 1-16,10 4 3 16,5-4 0-16,9-5 3 15,9 3 1-15,3-5 5 16,1 0 0-16,0-8 8 15,-2-3 3-15,-3-7 5 16,3-7 2-16,-2-4 2 16,3-5-3-16,-4-7-3 15,1 0 0-15,-2-5 40 0,-6-3 21 16,-4 8 25-16,-5 7 14 16,-1 7-30-16,-2 9-32 15,2 11-32-15,0 5-16 16,2 10-17-16,3 4 11 15,0 3 4-15,2-2 5 16,2-4-46-16,1-2-50 16</inkml:trace>
  <inkml:trace contextRef="#ctx0" brushRef="#br0" timeOffset="83066.5227">4779 11329 789 0,'3'7'354'0,"3"13"-156"16,0 9-66-16,0 12-22 15,-2 4-17-15,0-3-25 16,-2-6-9-16,4-3-28 16,1-10-5-16,0-7-47 15,1-2-86-15</inkml:trace>
  <inkml:trace contextRef="#ctx0" brushRef="#br0" timeOffset="83283.6714">4972 11434 804 0,'-10'0'358'0,"-5"1"-161"15,0 5-118-15,-1 3-11 16,-3 2 0-16,-1 4 3 15,4 4 4-15,2 2-6 0,7 2-9 16,4-4-1-16,5-2-12 16,4-2-6-16,14-3-6 15,5-3-1-15,9-7-19 16,8-2-57-16</inkml:trace>
  <inkml:trace contextRef="#ctx0" brushRef="#br0" timeOffset="83628.2003">5191 11446 894 0,'1'10'398'0,"0"12"-191"15,0 3-5-15,-1 1-63 16,0-4-26-16,1-4-50 15,0-5-20-15,3-4-16 0,0-6 9 16,3-7 9-16,3-5 0 16,3-6-5-16,1-4-12 15,2-2-16-15,2 1-6 16,2 6-7-16,1 2-5 16,-6 11-11-16,0 3-3 15,-11 6-2-15,1 7 0 0,0 9 12 16,-4-1 8-1,5 1 6-15,-2 1 5 0,1-4 7 16,1-5 12-16,0-3-94 16,2-6-92-16</inkml:trace>
  <inkml:trace contextRef="#ctx0" brushRef="#br0" timeOffset="83781.6421">5268 11187 1257 0,'1'-1'480'0,"5"0"-370"15,2 5-74-15,8 13-42 16,0 2-37-16</inkml:trace>
  <inkml:trace contextRef="#ctx0" brushRef="#br0" timeOffset="84129.8959">5683 11600 1219 0,'0'-1'581'0,"0"-1"-198"16,0 2-114-16,-1 0-160 16,0 0-5-16,-1 0-278 15</inkml:trace>
  <inkml:trace contextRef="#ctx0" brushRef="#br0" timeOffset="131046.955">6554 11133 514 0,'-5'-6'305'0,"-5"1"-69"15,1 0-35 1,-12-8-41-16,-3 2-45 0,-1 1-21 16,3 3-41-16,0 4-20 15,1 4-34-15,4 9-18 16,8 8-23-16,10 7-2 15,13 7 12-15,11-2 9 16,9-3 20-16,2-5 5 0,4-6 9 16,-7-3 2-16,-10-7 0 15,-10-2 4-15,-18-1 1 16,-11-1-1-16,-15-1 0 16,-9-1-3-16,-5 2 5 15,1 7 7-15,0 7 12 16,9 8-1-16,11 9-19 15,7 4-10-15,22 5-10 16,5-4 2-16,16-8 4 16,11-4 7-16,9-10-1 15,2-5 3-15,7-8-11 16,2-3-38-16,-6-6-149 16,-1 1-196-16</inkml:trace>
  <inkml:trace contextRef="#ctx0" brushRef="#br0" timeOffset="131420.9799">6944 11464 417 0,'4'-8'268'16,"-3"-16"12"-16,1 1-18 16,-11-1-51-16,-7 3-30 15,-9 8-58-15,-1 6-33 16,-4 11-51-16,0 3-18 15,5 12-31-15,0 5-7 16,8 5-3-16,6 2-1 0,11-1 7 16,4-3 2-16,15-8 8 15,1-2 4-15,5-10 6 16,1-4 5-16,-5-3 5 16,-4-2 2-16,-10-4 3 15,-3 1 0-15,-4-2-2 16,1 2-4-16,1 6-26 15,-5 2-9-15,1-3-10 16,1 7-2-16,0 23 16 16,8 36 6-16,0-25 4 15,1 4 4-15,-6-3 8 16,5-3 9-16,0-9-127 16,3-7-171-16</inkml:trace>
  <inkml:trace contextRef="#ctx0" brushRef="#br0" timeOffset="131769.7343">7391 11433 770 0,'0'0'368'0,"0"2"-157"16,-1 3-63-16,0-5-59 15,0 1-20-15,-5 23-14 16,-49 28-4-16,19-33-17 16,1-4-5-16,0-11-2 15,4-3 1-15,11-4-14 16,-2-7-7-16,8-4-8 16,3-2-4-16,3-1-2 15,5 4-4-15,8 6 3 16,3 3 1-16,4 9 14 15,1 5 12-15,4 9 5 16,0-1 2-16,9 2-6 16,3-1-4-16,8-6-15 15,5 1-71-15,3-10-332 16</inkml:trace>
  <inkml:trace contextRef="#ctx0" brushRef="#br0" timeOffset="132109.0502">7531 11563 600 0,'4'0'328'15,"10"1"-34"-15,4-1-29 16,2 0-44-16,6 2-26 16,0-4-56-16,-2-1-25 15,0-4-35-15,-7-8-11 0,-6 1-17 16,-3 0-8-16,-9-4-15 15,-7 2-5-15,-14-3-17 16,-3 2-7-16,-9 8-12 16,2 5-2-16,7 10-9 15,2 7-4-15,9 13 0 16,4 4 0-16,5 10 4 16,4 3 4-16,1 7 4 15,2 2 2-15,3 4 8 16,-2-2 3-16,2-6 3 15,-1-6 4-15,1-10-39 16,3-8-84-16</inkml:trace>
  <inkml:trace contextRef="#ctx0" brushRef="#br0" timeOffset="132364.8295">7882 11335 793 0,'-1'-9'484'0,"1"-10"-37"0,0 23-301 15,0 12-56 1,0 28-77-16,-1 8-9 16,1 14 14-16,0 6-4 15,2-10 0-15,5 2-1 0,3-10-1 16,-2-6 2-16,1-10 12 15,1-7-44-15,-3-12-106 16,-2-9-126-16</inkml:trace>
  <inkml:trace contextRef="#ctx0" brushRef="#br0" timeOffset="132504.6492">7879 11579 850 0,'1'0'477'15,"-1"-1"-33"-15,14-1-327 16,7 1-63-16,13-2-30 16,8 3-44-16,-1 2-176 15</inkml:trace>
  <inkml:trace contextRef="#ctx0" brushRef="#br0" timeOffset="132753.1436">8323 11461 603 0,'0'-5'405'0,"1"-4"23"16,-3-2-198-16,-4 1-41 16,-3 2-81-16,-4 3-27 15,-3 3-43-15,-5 2-24 16,-1 5 8-16,0 0-7 0,9 9-22 16,3 2-5-16,14 4-4 15,5-2 1-15,7-3 16 16,4-2 5-16,3-6 7 15,-2 0 2-15,-6-8-50 16,1-1-60-16,-6-12-235 16,-1-7-179-16</inkml:trace>
  <inkml:trace contextRef="#ctx0" brushRef="#br0" timeOffset="132828.8585">8316 11344 443 0,'-5'-24'343'0,"0"-1"-10"16,-2-19 63-16,2 14-163 15,3 9-93-15,4 17-122 16,2 5-45-16</inkml:trace>
  <inkml:trace contextRef="#ctx0" brushRef="#br0" timeOffset="133171.8543">8420 11238 943 0,'8'-19'378'15,"10"-25"-226"-15,4 7-16 16,0 7 5-16,-1 3 0 16,-4 12-2-16,-5 2-8 0,-5 6-28 15,-4 2-12-15,-4 3-40 16,-1 2-25-16,0 0-37 16,1 0-12-16,-3 12-6 15,-11 44 6-15,22-16 16 16,8 11 1-16,10 15 3 15,5 7 1-15,-2 5 2 16,-5-4 0-16,-15-8 0 16,-9-10 2-16,-20-14 6 15,-3-6 2-15,-8-13 8 16,1-7-3-16,1-14-63 16,3-4-77-16</inkml:trace>
  <inkml:trace contextRef="#ctx0" brushRef="#br0" timeOffset="133785.8762">9076 11540 627 0,'0'-11'345'16,"0"-22"-46"-16,0 0-70 15,-6 1-92-15,-1-1-37 16,-11 14-69-16,-3 3-21 16,-5 9-11-16,2 8-10 15,1 10-12-15,2 8-6 0,11 9 3 16,5 0 5-16,8 0 11 16,8-1 3-16,9-10 4 15,2-6 2-15,5-3 12 16,0-6 13-16,-4-10 26 15,1-1 8-15,-8-11 3 16,-2-1-6-16,-6-1-19 16,-2-2-9-16,-4 4-10 15,-2 2-6-15,0 11-13 16,-1 3-17-16,0 10-12 16,0 5-2-16,3 8 4 15,5 4 13-15,6 1 8 16,2-2 2-16,8-3 4 15,1-2 2-15,3-7 33 16,-2-3 19-16,-5-7 40 0,-4-8 21 16,-2-3-6-16,-4-5-11 15,-3-7-29-15,3 1-18 16,-4-7-14-16,0 1-4 16,-5 7-12-16,-2 6-13 15,0 17-44-15,-2 9-5 16,3 19-2-16,0 7 7 15,0 9 33-15,0 3 2 16,1 2 1-16,-1 0 2 0,4 0 2 16,0-6 0-16,-2-11 2 15,5-4 2-15,1-13-36 16,4-4-70-16</inkml:trace>
  <inkml:trace contextRef="#ctx0" brushRef="#br0" timeOffset="133951.8523">9460 11531 853 0,'18'-1'348'0,"24"-7"-228"15,0 3-39-15,-1 4-74 16,-6-1-88-16</inkml:trace>
  <inkml:trace contextRef="#ctx0" brushRef="#br0" timeOffset="134265.6233">9863 11351 848 0,'-9'-8'462'16,"-11"-8"-114"-16,-2 8-138 15,6 8-132-15,2 0-27 16,5 8-34-16,3 2-17 0,6 4-21 15,2 2 0-15,10 2 21 16,-3-3 2-16,3-3 4 16,1 0 2-16,-10-9 5 15,5 1 3-15,-8-5 9 16,-1-4-4-16,-6 3-9 16,-6 0-7-16,-7 4-15 15,0 2-2-15,4 7-6 16,2 5-3-16,14 4 17 15,4 1 10-15,7 1 20 16,8-5 8-16,2 0 0 16,6-5-2-16,5-5 2 15,1-5-13-15</inkml:trace>
  <inkml:trace contextRef="#ctx0" brushRef="#br0" timeOffset="134909.514">10782 11187 701 0,'-5'15'300'16,"-7"12"-157"-16,-9 23-98 15,-6 11-2-15,-6 9-30 0,1 1-5 16,7-16-2-16,5-10 1 15,13-22 5-15,3-10 57 16,10-14 63-16,3-10 16 16,9-20 21-16,5-9-45 15,-1-22-46-15,-4-7-15 16,-4 1-36-16,-3 3-12 16,-1 20-20-16,-1 12-3 15,-2 18-27-15,-3 12-13 0,-2 25-15 16,0 12-7-16,8 28 27 15,5 11 10-15,16 7 19 16,12-2 11-16,5-16 14 16,3-8 6-16,-12-17-15 15,-11-8-10-15,-15-12-67 16,-11-6-81-16</inkml:trace>
  <inkml:trace contextRef="#ctx0" brushRef="#br0" timeOffset="135043.774">10694 11451 814 0,'15'0'338'0,"23"5"-221"16,8 1-22-16,13 3-62 16,6 1-121-16</inkml:trace>
  <inkml:trace contextRef="#ctx0" brushRef="#br0" timeOffset="135447.7813">11247 11284 874 0,'0'0'390'15,"-4"7"-167"-15,-1 8-119 16,2 16-88-16,-3 9 3 0,2 6-8 16,-1 1-3-16,-1-4 1 15,1-9 2-15,1-11 3 16,-1-8 3-16,8-14 26 15,-2-8 4-15,5-11 9 16,2-9 9-16,0-15-6 16,3-9 0-16,-7-17-8 15,-1-1-14-15,1 4-24 16,-1 12-9-16,3 24-6 16,-4 11-16-16,2 20-33 15,-1 8-1-15,9 16-4 16,8 10 14-16,14 10 34 15,9 6 6-15,12 4 5 16,0 1 4-16,-1-8 2 16,-9-6 0-16,-15-13-3 15,-10-8-1-15,-25-9 2 16,-12-5 1-16,-28-5 2 0,-11-3 1 16,-15-3-8-16,3-3-14 15,13-6-113-15,12 3-171 16</inkml:trace>
  <inkml:trace contextRef="#ctx0" brushRef="#br0" timeOffset="135970.8964">11778 11408 623 0,'-1'18'303'0,"-3"22"-86"15,0-2-23-15,-2-5-49 16,-2-7-26-16,3-7-60 16,4-7-18-16,1-9 20 15,1-4 4-15,3-14 10 16,-4-8 2-16,0-17-35 15,0-7-6-15,-7-15-11 16,1 0-6-16,2 5-14 16,2 10-5-16,4 25-24 15,-1 11-26-15,4 21-7 0,-3 9 3 16,0 15 16-16,7 8 25 16,6 5 14-16,4-5 5 15,11-6 9-15,-3-10 5 16,0-14 10-16,-1-7 11 15,-4-16 14-15,-1-7 4 16,-3-13 8-16,1-7 2 16,-5-7-1-16,-3-1-6 15,-3 5-21-15,-2 10-18 0,-5 18-60 16,0 13-5-16,0 20 0 16,-1 9 1-16,3 17 38 15,1 7 2-15,8 6 1 16,2-1 21-16,4-8-144 15,-1-5-184-15</inkml:trace>
  <inkml:trace contextRef="#ctx0" brushRef="#br0" timeOffset="136300.015">12269 11445 630 0,'-1'15'331'0,"-2"16"-66"16,3-3-46-16,4-6-63 15,3-2-23-15,1-11-36 0,-1 0 8 16,-6-9 33-16,2-3 1 16,-5-10-16-16,0-2-24 15,0-10-58-15,-5-14-9 16,0-7-12-16,-2-5-4 15,8-3-11-15,1 8-5 16,5 9-4-16,7 7-4 0,-1 10-7 16,3 4-3-16,10 6-5 15,10 2-1-15,9 4 6 16,8 3-24-16,14 4-100 16,0 2-74-16</inkml:trace>
  <inkml:trace contextRef="#ctx0" brushRef="#br0" timeOffset="136574.2072">12334 11602 831 0,'17'2'396'0,"18"0"-159"0,12 1-43 16,8 0-72-16,-2 0-27 16,-4 1-35-16,-17 0 0 15,-17 0-137-15,-7-4-264 16</inkml:trace>
  <inkml:trace contextRef="#ctx0" brushRef="#br0" timeOffset="136729.362">12348 11491 1118 0,'20'1'501'0,"28"2"-239"16,8-2-34-16,3-2-93 15,-3-3-34-15,-8-9-135 16</inkml:trace>
  <inkml:trace contextRef="#ctx0" brushRef="#br0" timeOffset="137796.6363">13366 11405 824 0,'-11'-2'348'0,"-13"2"-206"16,-3 5-59-16,6 13-77 16,1 5-14-16,8 7-18 15,12 2 1-15,8-3 10 16,13-1 6-16,13-11 30 15,-2-3 14-15,0-11 39 16,-6-3 39-16,-14-3 29 16,-8-6-1-16,-17-5-24 15,-8-2-36-15,-9-1-47 16,4-3-9-16,11 8-62 16,11-3-105-16</inkml:trace>
  <inkml:trace contextRef="#ctx0" brushRef="#br0" timeOffset="137993.0228">13429 11428 891 0,'9'-9'393'0,"25"-4"-167"16,14 1-60-1,15 5-60-15,2 5-24 0,-7 2-50 16,-11 3-13-16,-13 0-25 15,-8 2-45-15,-18-1-154 16,-6-1-175-16</inkml:trace>
  <inkml:trace contextRef="#ctx0" brushRef="#br0" timeOffset="138367.6289">13677 11439 420 0,'2'15'254'16,"2"9"-14"-16,1 2-66 15,3 0-16-15,2-3-38 16,1-5-30-16,2-4-44 16,-4-5-10-16,-3-6 13 15,0-3 1-15,-5-10-3 16,5-2-4-16,0-14-25 16,-2-5-4-16,6 0-9 0,-1 0-5 15,3 11-11-15,2 9-10 16,-1 14-6-16,-4 9-1 15,-2 11 7-15,-3 3 9 16,-3 3 11-16,-1-6 2 16,0-2 5-16,0-11 2 15,4-3 8-15,2-7 3 16,6-11 4-16,4-3 1 16,5-12 13-16,1 1 9 15,2 1 13-15,1 3 9 0,-4 13-23 16,-1 6-8-16,-5 16-10 15,-6 7-9-15,-1 11 1 16,0 0-4-16,-2-1-44 16</inkml:trace>
  <inkml:trace contextRef="#ctx0" brushRef="#br0" timeOffset="138975.5148">14892 11380 665 0,'-24'-8'370'16,"-19"-5"-88"-16,-8 10-127 16,1 6-55-16,13 19-82 15,10 12-29-15,19 11-21 16,12 1 0-16,14-4 27 15,9-5 15-15,14-10 40 16,1-9 18-16,-3-12 55 16,-3-10 26-16,-16-14 22 0,-4-7-1 15,-12-20-47-15,-5-10-30 16,-11-19-47-16,-4-8-12 16,1-1-19-16,6 8-6 15,10 16-18-15,7 12-11 16,13 19-19-16,3 11-36 15,9 24-147-15,1 13-164 16</inkml:trace>
  <inkml:trace contextRef="#ctx0" brushRef="#br0" timeOffset="139174.0209">15049 11426 874 0,'1'-1'407'0,"-1"1"-202"16,1 11-66-16,1 15-104 15,-4 1-16-15,2 9 3 16,1-7-5-16,7-2 6 16,4-1-56-16</inkml:trace>
  <inkml:trace contextRef="#ctx0" brushRef="#br0" timeOffset="139454.1571">15421 11503 699 0,'-9'8'353'16,"-13"14"-98"-16,-1 0-67 15,-2-3-78-15,0 1-30 16,2-8-43-16,1-4-3 15,4-6-5-15,1-10-6 16,-2-8-8-16,3-8-6 16,2-4-6-16,7 2 1 0,7 4-11 15,5 8-1-15,9 12-2 16,-3 2-1-16,9 9 9 16,2 7 1-16,5 4 1 15,2 4 2-15,8 1 17 16,2 1-67-16</inkml:trace>
  <inkml:trace contextRef="#ctx0" brushRef="#br0" timeOffset="139799.5128">15678 11522 1074 0,'-10'-16'426'0,"-17"-17"-279"0,8 10-50 16,0 14-69-16,3 10-24 16,6 15-34-16,2 7-8 15,7 6 5-15,4-1 13 16,9 1 30-16,1-4 13 16,6-8 30-16,-1-4 10 15,1-11 29-15,-3-4 25 16,-1-12 3-16,-5-2-6 0,-9-12-37 15,-1-8-28 1,-8-18-20-16,-3-12-5 16,2-13-11-16,4 2-5 0,10 12-12 15,6 11-9-15,7 24-77 16,2 12-37-16,5 19-142 16,2 13-162-16</inkml:trace>
  <inkml:trace contextRef="#ctx0" brushRef="#br0" timeOffset="140158.213">15915 11596 440 0,'5'0'311'0,"11"0"57"0,6 1-128 15,4-2-34-15,-3 1-40 16,-1-3-45-16,-3 0-23 16,-7-2-30-16,-1-3-9 15,-6-5-14-15,-5-2-9 16,-8-4-18-16,-12-3-9 16,-9 1-15-16,-1 5-8 15,-2 9-14-15,6 11-4 0,4 15-4 16,4 3 2-1,10 12 9-15,6 2 0 0,4 2-3 16,6 4 1-16,5-3 6 16,0-7 7-16,1 2 16 15,-2-5 8-15,0-7-23 16,-1-2-95-16</inkml:trace>
  <inkml:trace contextRef="#ctx0" brushRef="#br0" timeOffset="140637.3583">16390 11579 860 0,'-11'-10'428'0,"-7"-13"-179"15,-5 6-114-15,-3-2-36 16,-3 8-75-16,4 7-17 16,2 9-23-16,7 5-11 15,8 5 7-15,6 0 8 16,8 4 35-16,5-3 20 16,7-2 19-16,4-2 5 15,0-4-12-15,1-5-9 16,-1-2-6-16,0-1-34 15,1-8-90-15,1 1-42 0,-1-9-50 16,-1-2 26-16,-5-6 84 16,-5-5 59-16,-5-3 101 15,-6-1 34-15,-1 12 62 16,0 5-6-16,-3 16-71 16,1 9-31-16,2 19-61 15,0 9-18-15,4 12 4 16,3 6-3-16,3 5-1 15,-1 0 0-15,-1 5 2 16,-1-5 2-16,-3-11 3 16,-2-7-31-16,2-20-119 15,-3-9-174-15</inkml:trace>
  <inkml:trace contextRef="#ctx0" brushRef="#br0" timeOffset="141018.167">16453 11601 682 0,'5'-2'373'16,"11"-7"-46"-16,6 0-178 15,11 4-80-15,3-2-26 16,-3 1-28-16,-2 1-29 0,-10-4-37 16,-2 0-4-16,-13 0 3 15,-2-4 32-15,-4 6 80 16,-2 5 7-16,3 8 13 15,2 5 0-15,5 8-34 16,5 2 2-16,-3-2-10 16,3 0-7-16,0-7-2 15,-3-4 4-15,4-8 14 16,0-3 2-16,3-10-2 16,4-4-5-16,0-4-17 15,0-1-4-15,0 0-12 16,0 6-6-16,-6 8-19 15,-2 7-11-15,-4 11-5 16,-5 7 0-16,1 8 16 16,-1 1 8-16,-3 7 11 15,3-2-23-15,0-4-173 16</inkml:trace>
  <inkml:trace contextRef="#ctx0" brushRef="#br0" timeOffset="141170.8497">16896 11183 1127 0,'-2'0'484'0,"0"0"-244"0,2 15-157 16,0 8-52-16,5 11 496 16</inkml:trace>
  <inkml:trace contextRef="#ctx0" brushRef="#br0" timeOffset="142234.7883">17572 11260 851 0,'-2'5'341'0,"-5"14"-204"0,-3 17-54 16,-9 25-49-16,4 7 4 15,-2 2-19-15,1-5-3 16,10-18-2-16,-1-8 0 16,6-19 18-16,6-8 42 15,0-19 26-15,7-9 6 16,8-14-12-16,-5-8-40 15,4-15-23-15,-3-10-4 16,-8-12-8-16,5 4-4 16,-5 18-14-16,-6 15-4 15,1 26 3-15,-3 8-8 0,-6 9-14 16,2 6-4-16,4 19-16 16,3 7 8-16,9 15 16 15,7 9 5-15,6-1 9 16,-2-4 4-16,6-9 6 15,0-5 18-15,-7-13-104 16,0-6-101-16</inkml:trace>
  <inkml:trace contextRef="#ctx0" brushRef="#br0" timeOffset="142388.0619">17541 11551 919 0,'11'0'350'0,"13"0"-268"0,8 1-28 16,12 2-58-16,2 2-330 15</inkml:trace>
  <inkml:trace contextRef="#ctx0" brushRef="#br0" timeOffset="142758.93">17772 11489 900 0,'9'-2'360'0,"16"-1"-212"16,13 3-53-16,14 1-38 15,2 3-12-15,-3 6-31 16,-9-3-4-16,-12 0-2 16,-8-1 1-16,-14-1 0 15,-4-3 1-15,-6-3-8 16,-5-2-2-16,1-8-1 16,-2 1-2-16,0-4 6 15,5-2 2-15,2 5-3 16,1 0 6-16,5 9 15 0,1 2 3 15,1 9 7-15,1 3-5 16,-3 5-12-16,-3 1 0 16,-3-2-41-16,-4 2-84 15</inkml:trace>
  <inkml:trace contextRef="#ctx0" brushRef="#br0" timeOffset="142991.6481">18288 11281 1083 0,'-1'-1'471'15,"0"-2"-258"-15,1 11-142 16,2 12-41-16,8 17-28 16,-1 8 11-16,2 11-6 15,-3-4-1-15,-3-8 5 16,-3-5 1-16,-2-12-6 15,-1-4-26-15,-2-7-107 16,-1-4-98-16</inkml:trace>
  <inkml:trace contextRef="#ctx0" brushRef="#br0" timeOffset="143329.0637">18241 11255 811 0,'-3'-13'403'0,"0"-19"-114"0,9 9-53 16,15 6-70-16,9 6-37 16,11 5-59-16,8 6-26 15,-2 11-35-15,-6 7 3 16,-7 9-11-16,-11 2-1 16,-15 1-1-16,-7 1 1 0,-15-2 3 15,-1-2 4 1,4-10 3-16,2-4-1 15,7-8-2-15,4-4-2 0,9-1-2 16,9 0-1-16,5 4-2 16,2 6-2-16,-7 8-4 15,-7 1 0-15,-18 7 6 16,-8-2 0-16,-21 0 6 16,-2-3 0-16,5-3-2 15,5-2 28-15,14-5-133 16,6-1-79-16</inkml:trace>
  <inkml:trace contextRef="#ctx0" brushRef="#br0" timeOffset="143812.5905">18820 11638 1324 0,'-1'-1'613'0,"-3"1"-271"0,2 0-70 15,2 0-115-15,0 0-47 16,0 0-66-16,0 0-11 16,0 0-18-16,0 0-64 15</inkml:trace>
  <inkml:trace contextRef="#ctx0" brushRef="#br0" timeOffset="170218.2026">1860 12339 973 0,'-1'-1'422'0,"1"0"-258"16,0 5-54-16,0-4-73 15,10 30-19-15,26 63 14 16,-10-23 1-16,-1 14 0 16,-7 4-1-16,-14 3-3 0,-3-6-1 15,-1-16-2 1,0-12-3-16,4-27-3 0,3-5-7 15,4-17-177-15</inkml:trace>
  <inkml:trace contextRef="#ctx0" brushRef="#br0" timeOffset="170678.0911">2397 12460 800 0,'2'-4'450'0,"7"-4"-109"15,-16 6-155-15,-10 5-45 16,-11 12-90-16,-10 5-27 16,-11 10-14-16,-2 3-5 15,6 4-1-15,-1-4-1 16,12 2-3-16,6-3-1 15,9-1-4-15,13-1 6 16,9 0 16-16,11-1 10 16,15-2 14-16,7 3 2 15,17-4-5-15,-1-3-6 16,7-6-6-16,1-1-4 0,-8-3-93 16,5 1-144-16</inkml:trace>
  <inkml:trace contextRef="#ctx0" brushRef="#br0" timeOffset="171110.8154">2575 12844 479 0,'0'0'328'0,"0"4"26"16,-4 8-151-16,2 12-126 16,-5 4-15-16,1 8-18 15,-2-2-13-15,6-4-11 0,-3-4-1 16,3-10 0-16,-2-9 9 16,2-6 32-16,-1-6 3 15,3-12-2-15,8-5-9 16,-2-18-28-16,-1-4-2 15,0-9-1-15,2-1-4 16,1 11-15-16,5 9-6 16,-3 17-7-16,-1 9 0 15,-1 16 4-15,0 7 5 16,5 15 1-16,1 7 1 16,8 8 2-16,3 7 1 0,2-8 0 15,-1 0 0-15,-5-17 2 16,-4-8 0-16,-3-5 2 15,-5-9 2-15,-2 1-67 16,-6-6-63-16</inkml:trace>
  <inkml:trace contextRef="#ctx0" brushRef="#br0" timeOffset="171267.8873">2605 12943 1964 0,'17'-3'4'0,"11"0"0"16,17 1 5-16,-4 3-96 15,-1 2-152-15</inkml:trace>
  <inkml:trace contextRef="#ctx0" brushRef="#br0" timeOffset="171646.4692">3247 12608 743 0,'-1'-6'467'0,"-2"-2"-9"16,1 3-134-16,1 5-171 16,1 10-58-16,5 13-84 15,1 4-11-15,5 17 4 16,-2 0 1-16,1 5 1 15,-2 0 0-15,1-8 1 16,-1-4 2-16,-1-10 8 16,-1-9-53-16,0-11-151 15,-3-7-159-15</inkml:trace>
  <inkml:trace contextRef="#ctx0" brushRef="#br0" timeOffset="171812.1064">3036 12770 719 0,'6'-1'433'0,"5"-1"1"16,24-3-233-16,14-3-26 15,30 0-29-15,9 1-26 16,-1 6-47-16,-9 2-28 16,-23 6-63-16,-14 1-97 15</inkml:trace>
  <inkml:trace contextRef="#ctx0" brushRef="#br0" timeOffset="172433.8721">3838 12458 822 0,'15'-19'365'15,"19"-15"-171"-15,-3 7-42 16,2 19-29-16,-5 13-43 16,-10 19-47-16,-4 10-11 15,-12 17 1-15,-4 6 1 0,-7 6-1 16,5 4-2-16,4-5-10 15,2-2-3-15,10-8 1 16,8-8 1-16,10-20 5 16,8-6 4-16,5-26 33 15,-1-12 14 1,4-19 15-16,-3-12 6 0,-4-8-32 16,-2-1-14-16,-12 3-20 15,-5 4-8-15,-11 6-4 16,-9 6-2-16,-7 12-5 15,-3 6-2-15,-6 18-10 16,3 10-6-16,3 22-1 16,3 6 0-16,13 13 9 15,4 5 4-15,12 4 3 16,2-1 1-16,-2-1 1 16,-1 0 0-16,-5-10-65 15,1-1-95-15</inkml:trace>
  <inkml:trace contextRef="#ctx0" brushRef="#br0" timeOffset="172948.8449">4678 13026 561 0,'6'-2'328'0,"6"-3"-9"16,-1-3-54-16,-5-2-66 15,-5-4-25-15,-4-8-52 16,-6 0-18-16,-10-3-25 16,-4 1-11-16,-1 6-33 15,1 6-18-15,7 11-37 16,5 3-13-16,9 9-5 16,1 4 4-16,7 6 21 15,0-2 5-15,10-3 2 0,3-1 1 16,1-10 1-1,-1 6-3-15,-6-2-5 0,0 3-4 16,-3 11-2-16,1 3 3 16,-3 8 8-16,-1 0 5 15,-4-2 3-15,-5-3 4 16,-10-6 7-16,-4-4 6 16,-9-9 8-16,-2-4 3 0,-1-7-21 15,2-10-47-15,13-5-270 16</inkml:trace>
  <inkml:trace contextRef="#ctx0" brushRef="#br0" timeOffset="173322.8259">4963 13122 1145 0,'-1'-1'461'0,"-2"1"-328"15,-3 6-55-15,-2 6-68 16,-1 6-16-16,2 0 6 16,2 2 2-16,5-4 2 15,0-6 1-15,-1-5 20 16,0-5 25-16,2-11 9 16,4 0 10-16,0-10 0 0,8 0-15 15,-6-5 8-15,5-4-4 16,-2 2-21-16,-3-1-12 15,2 10-25-15,-4 3-1 16,0 13-8-16,4 6 0 16,3 12 5-16,1 8-4 15,5 1 5-15,2 2 3 16,3 3 0-16,6 1 0 0,-6-3 0 16,-2-2-11-16,-6-7-64 15,-7-7-56-15,-6-7-213 16</inkml:trace>
  <inkml:trace contextRef="#ctx0" brushRef="#br0" timeOffset="173470.0809">4990 13143 1225 0,'6'2'529'0,"6"-3"-264"15,8 1-66-15,8 1-76 16,0-1-33-16,4 3-33 15,-5 0-96-15</inkml:trace>
  <inkml:trace contextRef="#ctx0" brushRef="#br0" timeOffset="173983.2192">5774 12518 714 0,'-4'1'412'0,"-6"-1"-90"16,12 2-153-16,8 3-38 16,17-3-67-16,10 4-10 15,15-1-16-15,3-2-8 16,2-2-16-16,1-1-4 15,-11-1-45-15,-9 3-90 16</inkml:trace>
  <inkml:trace contextRef="#ctx0" brushRef="#br0" timeOffset="174178.1513">5780 12712 1041 0,'18'1'458'0,"26"-1"-228"15,8 2-22-15,5 0-75 16,3 1-35-16,-5 0-55 16,-1 2 11-16</inkml:trace>
  <inkml:trace contextRef="#ctx0" brushRef="#br0" timeOffset="174595.8022">6757 12307 1025 0,'0'-2'439'0,"1"2"-256"16,4 11-71-16,9 31-64 16,0 14-20-16,9 22-4 15,1 11-4-15,-3 3-5 16,-4 0-1-16,-8-8 3 15,0-7-32-15,0-19-186 16</inkml:trace>
  <inkml:trace contextRef="#ctx0" brushRef="#br0" timeOffset="174904.3461">7388 12465 605 0,'1'-1'407'0,"0"-4"-19"0,-8 6-198 16,-7 5-43-16,-22 0-100 15,-11 3-5-15,-14 4-16 16,-8 3-7-16,1 8-2 16,5 4-15-16,17 3-7 15,6-4-2-15,21 1 6 16,5-3 5-16,16 2 24 15,11 1 14-15,20 2 15 16,18 2 1-16,26-1-10 16,11-2-10-16,0-3-15 15,-10-4-3-15,-23-3-95 16,-10-2-153-16</inkml:trace>
  <inkml:trace contextRef="#ctx0" brushRef="#br0" timeOffset="175120.5503">7451 12929 1078 0,'-3'6'451'0,"2"5"-245"16,0 12-128-16,4 5-7 15,2 6-31-15,-2 0-12 0,2-5-10 16,-4-5-4-16,5-6-7 15,-4-9-35-15,0-7-101 16,-2-2-118-16</inkml:trace>
  <inkml:trace contextRef="#ctx0" brushRef="#br0" timeOffset="175388.7926">7399 12951 568 0,'3'-25'296'16,"4"-21"-59"-16,13 10-63 15,7 8-15-15,4 16-15 16,-1 7-15-16,2 11-76 15,-5 7-17-15,-8 4-6 16,-6 2 4-16,-15 1 15 16,-6-1 2-16,-7-3-6 15,1-4-8-15,8-2-21 16,4-5-6-16,11 0-5 16,6-2 0-16,9 1 2 15,6 6-1-15,4 5-5 0,0 6-1 16,-6 4 1-16,-7 0 2 15,-19-5 18-15,-10 1 7 16,-24-4 9-16,-12-2 2 16,-9-4-9-16,0-6-10 15,9-7-72-15</inkml:trace>
  <inkml:trace contextRef="#ctx0" brushRef="#br0" timeOffset="175857.294">8119 12489 1036 0,'1'-5'507'0,"0"0"-217"0,4 5-100 15,1 19-134-15,3 9-32 16,8 18-9-16,3 7 2 0,-2 4-4 16,1 0 0-16,-4-5-1 15,-5-5-1-15,-2-12-17 16,-3-9-56-16,-5-14-153 15,-4-12-319-15</inkml:trace>
  <inkml:trace contextRef="#ctx0" brushRef="#br0" timeOffset="175991.1593">7947 12685 870 0,'7'0'425'15,"7"0"-163"-15,27 0-81 16,18 1-7-16,31-1-49 15,6 0-24-15,-3 0-47 16,-6 1-9-16,-24 0-119 16</inkml:trace>
  <inkml:trace contextRef="#ctx0" brushRef="#br0" timeOffset="176586.3703">8856 12429 756 0,'17'-20'426'16,"16"-12"-106"-16,5 18-156 15,1 16-40-15,-4 25-88 16,-10 9-18-16,-11 17-9 15,-2 3 0-15,-8 2-2 16,3 2 1-16,8-7 0 16,3-1-1-16,6-11 2 15,6-4 0-15,0-14 4 0,1-8 5 16,1-18 14-16,-2-10 4 16,0-20 13-16,0-9-1 15,2-14-6-15,-3-6-4 16,-2-6-13-16,-7 0-3 15,-10 9-12-15,-3 8-3 16,-9 22 3-16,-1 10-1 16,-9 19-5-16,1 9-4 0,-1 22-10 15,1 6-3-15,9 16 6 16,2 1 4-16,6 3 2 16,4-1 1-16,5-1 3 15,4 0 0-15,9-7-31 16,4-3-67-16,7-9-270 15</inkml:trace>
  <inkml:trace contextRef="#ctx0" brushRef="#br0" timeOffset="177090.9757">9840 12988 716 0,'5'-4'379'15,"7"-9"-93"-15,-5-1-38 16,-7-6-71-16,0 1-33 15,-9-2-50-15,-6 3-27 16,-9 3-40-16,-7 7-17 0,-4 8-24 16,3 5-3-16,8 8-2 15,6 3-2-15,16 2 1 16,6-3 2-16,13-1 6 16,2-2 6-16,7-9 8 15,-1-1 2-15,-5-5 1 16,-2-2-1-16,-1 5-9 15,-6 3 7-15,-1 3 5 16,-1 8 1-16,-2 2 10 16,8 3-10-16,-2 9-5 15,1-4 0-15,-7-1-3 16,-7 2 1-16,-13-5 2 16,-6 3-3-16,-10-4-9 15,-6-2-7-15,2-9 7 16,-3-6 1-16,9-6-58 15,5-7-78-15</inkml:trace>
  <inkml:trace contextRef="#ctx0" brushRef="#br0" timeOffset="177628.1043">10008 13098 910 0,'-2'4'400'0,"0"8"-195"16,2 2-36-16,0 8-51 16,3-2-36-16,2 2-49 15,1-3-11-15,2-5-7 16,-3-8-32-16,0-4-83 15,-4-5-48-15,-3-8-60 16,-5-2 22-16,-6-9 79 16,-1 0 50-16,2-3 90 15,4 0 26-15,10 3 5 16,5 2-3-16,10 9-20 16,4 1-8-16,2 3 0 15,1 4 10-15,0 4 6 16,1 6-2-16,-6 5 20 15,0-1 2-15,-14-3 7 16,-5 1 5-16,-10-1-17 0,-5 1-8 16,5-4-25-16,3-1-15 15,9-1-9-15,7 1-3 16,9-2-3-16,4 0 2 16,9 5-4-16,-1 5-3 15,-5 6 0-15,-2 4-1 16,-17-2 5-16,-6-2 3 15,-16-3 15-15,-10-2 9 0,-14-5 5 16,-3-4 0-16,2-4-21 16,5 0 241-16</inkml:trace>
  <inkml:trace contextRef="#ctx0" brushRef="#br0" timeOffset="190689.7027">2380 13614 323 0,'-8'-11'264'0,"-7"-10"28"16,-5 6-89-16,-1 2-33 16,3 10-75-16,0 6-34 15,0 15-52-15,0 5-15 16,3 14-20-16,4 4-2 16,11 13 0-16,7 7 5 15,16 3 11-15,4-3 7 16,20-14 30-16,12-12 30 15,15-28 56-15,4-14 32 0,-7-31 66 16,-8-13 8-16,-23-14-10 16,-11 1-13-16,-27 3-67 15,-14 5-32-15,-21 14-45 16,-7 5-26-16,-18 15-30 16,-3 9-17-16,-10 12-105 15,-2 6-87-15</inkml:trace>
  <inkml:trace contextRef="#ctx0" brushRef="#br0" timeOffset="191058.5383">2677 13652 1043 0,'-15'5'468'0,"-16"12"-239"15,-3 7-55-15,-10 14-94 16,-1 7-36-16,-6 7-33 16,3 1-18-16,11-8-211 15</inkml:trace>
  <inkml:trace contextRef="#ctx0" brushRef="#br0" timeOffset="252329.6757">17135 17773 634 0,'0'-2'241'15,"4"2"-155"-15,52 0-50 16,34 3 17-16,67-1 67 16,39 3 30-16,75 0 26 15,32 2-13-15,67 10-45 16,26-3-32-16,34 3-41 16,11-2-11-16,0-12-21 15,-9-1-5-15,-22 0 1 16,-21 0-36-16</inkml:trace>
  <inkml:trace contextRef="#ctx0" brushRef="#br0" timeOffset="252975.9082">17706 17771 987 0,'-16'19'392'0,"-21"22"-277"15,-9 9-11-15,-7 15-55 16,1-8-16-16,12-14-104 15,11-6-163-15</inkml:trace>
  <inkml:trace contextRef="#ctx0" brushRef="#br0" timeOffset="253140.376">18369 17850 854 0,'-14'10'408'0,"-27"23"-183"15,-11 7-45-15,-16 12-102 16,1 0-35-16,6-12-27 16,10-7 7-16,28-14-164 15,18-6-139-15</inkml:trace>
  <inkml:trace contextRef="#ctx0" brushRef="#br0" timeOffset="253293.7942">18817 17761 665 0,'20'0'343'15,"12"5"-19"-15,-21 7-82 16,-37 18-29-16,-19 12-36 16,-25 17-95-16,-7 6-34 15,5-9-27-15,9-11-7 0,24-18-99 16,15-6-103-16</inkml:trace>
  <inkml:trace contextRef="#ctx0" brushRef="#br0" timeOffset="253446.8927">19456 17834 525 0,'29'-4'308'0,"19"4"6"15,-22 8-43-15,-32 27-55 16,-18 11-31-16,-29 13-84 16,-10 2-43-16,-8-7-42 15,3-7-37-15,30-10-477 16</inkml:trace>
  <inkml:trace contextRef="#ctx0" brushRef="#br0" timeOffset="253588.8903">19993 17828 635 0,'23'-6'228'0,"14"-3"-93"0,-19 17-7 16,-30 31 23-16,-14 9 4 15,-26 17-85-15,-13 0-32 16,-5-4-15-16,2-3-40 15</inkml:trace>
  <inkml:trace contextRef="#ctx0" brushRef="#br0" timeOffset="253758.0586">20959 17790 585 0,'-8'15'382'0,"-20"29"-53"16,-20 11-52-16,-30 18-143 15,-10-4-67-15,6-10-45 16,12-7 6-16,33-21-155 16,23-7-115-16</inkml:trace>
  <inkml:trace contextRef="#ctx0" brushRef="#br0" timeOffset="253879.2505">21120 17954 517 0,'53'-14'259'0,"46"-12"-49"16,-14 17-72-16,-38 21 4 15,-25 12 43-15,-37 21 22 0,-16 1-29 16,-17 6-72-16,-5 0-43 16,6-10-159-16</inkml:trace>
  <inkml:trace contextRef="#ctx0" brushRef="#br0" timeOffset="254560.6119">17412 17122 675 0,'17'-25'348'0,"17"-14"-113"15,3-6-74-15,-5 1-12 16,-7 16-37-16,-8 9-28 0,-9 26-25 15,-5 13-13-15,-6 24-25 16,-2 8 0-16,-3 10-7 16,3 4-3-16,9-7-3 15,3-7 1-15,12-20 2 16,4-11 5-16,10-25 14 16,3-12 8-16,4-21 2 15,0-6 0-15,-4-8-11 16,-7-6-5-16,-9 0-7 15,-2 1-7-15,-8 16-9 16,-1 11-3-16,-6 28-17 16,-3 11 3-16,-3 25 3 15,0 8 3-15,-1 10 12 16,1 0 1-16,5-1 0 16,5-5-1-16,14-9-107 15,4-8-165-15</inkml:trace>
  <inkml:trace contextRef="#ctx0" brushRef="#br0" timeOffset="255144.9148">18105 17419 297 0,'0'7'167'0,"1"1"-20"15,0 4-6-15,4-7 10 16,1-5 4-16,1-3 7 16,2-9-2-16,-1-3-26 15,-4-5-18-15,-4-2-20 16,-2 1-6-16,-8 0-22 16,-1 7-14-16,-4 13-47 15,0 8-18-15,5 16-18 16,-4 2-2-16,11 3 12 0,3 0 4 15,3-13 6-15,8-3 2 16,1-8 4-16,-2-8 4 16,-1-6 10-16,0-2 3 15,-1 2 6-15,1 2-2 16,-1 10-9-16,2 9-2 16,0 9-7-16,-3 8 0 15,-7 3 5-15,-6 0 5 16,-11-5 6-16,-4-7 6 0,-1-8 13 15,0-11 5-15,3-14-2 16,4-4-9-16,4-6-26 16,3 2-23-16,11 6-116 15,0 1-114-15</inkml:trace>
  <inkml:trace contextRef="#ctx0" brushRef="#br0" timeOffset="255418.8239">18264 17531 523 0,'1'1'338'0,"0"3"11"15,-2 8-160-15,0-2-38 16,-1 11-52-16,-2 2-29 16,4 0-41-16,-1 0-10 15,2-7-8-15,3-5 5 16,-1-9-110-16,1-2-85 0</inkml:trace>
  <inkml:trace contextRef="#ctx0" brushRef="#br0" timeOffset="255682.6856">18318 17519 753 0,'14'0'337'0,"16"-3"-159"16,-5 6-56-16,-6 2-46 16,-9 0-3-16,-12 5-12 15,-5-1-2-15,-4 3-17 16,1-3-21-16,10 0-19 15,1 0-4-15,10-3-4 16,5-2 1-16,4 4 3 16,0-1 2-16,-8 0 10 15,-8 6 17-15,-19 0 26 16,-11 0 10-16,-16-1 3 16,-4-4-12-16,7-7-54 15,8-4-108-15</inkml:trace>
  <inkml:trace contextRef="#ctx0" brushRef="#br0" timeOffset="255987.4809">18271 17164 1177 0,'12'-2'443'0,"19"0"-325"15,14 2-33-15,2-2-33 16,6 3-11-16,-9-1-25 15,-4 0 7-15,-6 0-159 16,-6 0-337-16</inkml:trace>
  <inkml:trace contextRef="#ctx0" brushRef="#br0" timeOffset="256149.9273">18371 17314 987 0,'28'-1'439'0,"12"-3"-212"16,4 4-137-16,2 0-36 0,-11 5-152 15,1-3-224-15</inkml:trace>
  <inkml:trace contextRef="#ctx0" brushRef="#br0" timeOffset="256481.8355">18952 17095 882 0,'-18'-4'400'0,"-22"3"-196"16,-4 2-84-16,1 15-98 15,10 10-28-15,15 10-16 16,13-1 4-16,20 3 23 0,12-3 15 16,26-9 33-16,8-5 3 15,4-19 26-15,-2-4 14 16,-14-19 24-16,-9-4 6 16,-19-5-12-16,-13-5-14 15,-20 2-47-15,-8 0-14 16,-9 3-28-16,3 7-12 15,-1 6-81-15,4 9-55 16,5 8-251-16</inkml:trace>
  <inkml:trace contextRef="#ctx0" brushRef="#br0" timeOffset="256712.9105">19095 17167 1034 0,'-10'0'537'15,"-12"3"-154"-15,0 12-187 16,-2 7-54-16,-8 9-81 16,-1 7-32-16,-2 1-68 15,0 5-461-15</inkml:trace>
  <inkml:trace contextRef="#ctx0" brushRef="#br0" timeOffset="276523.1026">9397 13602 832 0,'-16'-4'417'0,"-14"-9"-149"16,-1 11-131-16,-3 3-44 15,-2 13-82-15,2 11-26 16,11 17-23-16,9 6 0 16,23 11 7-16,14 3 6 15,17 1 13-15,6-7 5 16,13-15 8-16,0-13-20 16,8-20 76-16,5-9 34 15,0-25 81-15,-3-10 64 0,-22-24-12 16,-11-3-13-16,-36-2-60 15,-23 3-33-15,-29 15-61 16,-15 7-22-16,-16 14-31 16,1 6-12-16,10 17-56 15,5 0-68-15,22 9-235 16</inkml:trace>
  <inkml:trace contextRef="#ctx0" brushRef="#br0" timeOffset="276961.5183">9672 13689 1032 0,'2'-2'498'0,"-2"-2"-197"15,-1 3-58-15,0 1-98 16,-3 1-41-16,-27 11-45 16,-46 48-14-16,22-17-18 15,-4 6-9-15,10 8-8 16,6-2 0-16,15-14-76 16</inkml:trace>
  <inkml:trace contextRef="#ctx0" brushRef="#br0" timeOffset="287193.2486">5742 13780 772 0,'-2'0'352'16,"1"0"-153"-16,16 3-113 15,13 2-31-15,23 7-19 16,4 1-7-16,5 2-7 16,0-2-2-16,-8-2 1 0,0-6-9 15,-7-5-175-15</inkml:trace>
  <inkml:trace contextRef="#ctx0" brushRef="#br0" timeOffset="287381.0663">5798 13898 454 0,'-5'0'325'0,"-1"2"-2"16,7 2-101-16,22 5-91 15,14 3-31-15,18 7-17 16,5-5-20-16,1-4-27 16,-2-2-43-16</inkml:trace>
  <inkml:trace contextRef="#ctx0" brushRef="#br0" timeOffset="287677.9397">6433 13931 900 0,'7'0'317'16,"24"-1"-246"-16,20-5-30 16,44-6 35-16,19-3 3 0,16 0-10 15,-3 2-2 1,-15 5-20-16,-13 3-7 0,-36 5-78 16,-14 4-110-16</inkml:trace>
  <inkml:trace contextRef="#ctx0" brushRef="#br0" timeOffset="287888.4506">6851 13417 677 0,'2'-17'352'0,"1"-14"-69"15,0 12-78-15,-4 27-104 16,-3 18-30-16,2 28-70 16,0 13 0-16,5 17 2 15,4 3 11-15</inkml:trace>
  <inkml:trace contextRef="#ctx0" brushRef="#br0" timeOffset="288275.9011">6718 14141 1032 0,'4'-10'389'0,"16"-18"-292"15,11 2-24-15,20 4 1 16,3 7-2-16,2 20-2 16,-6 6-15-16,-16 18-15 15,-13 5 12-15,-26 11 23 16,-13 5 2-16,-18 3-10 16,-2 1-21-16,-4-9-30 15,7-7-2-15,3-17 2 16,4-11 2-16,11-16-4 15,5-5-8-15,16-4-15 16,12 2-5-16,16 5 5 16,5 9 4-16,5 10 8 0,2 6 3 15,-4 5 2-15,0-4-20 16</inkml:trace>
  <inkml:trace contextRef="#ctx0" brushRef="#br0" timeOffset="289030.1209">7337 13833 549 0,'2'-5'294'0,"2"-6"-65"16,11 0-67-16,1 0-8 15,6 1-9-15,1 8-24 16,0 13-32-16,1 10-18 0,-6 17-25 15,-6 6-1-15,-13-4-6 16,-6-1-5-16,0-8-14 16,2-10-4-16,5-5-7 15,-2-10 4-15,2-13 0 16,3-9 0-16,2-19-1 16,6 1-7-16,-2-3-5 15,3 5-5-15,3 10-7 16,3 3-3-16,3 13-1 15,3 6 3-15,-8 11 7 16,-4 4 4-16,-8 8 4 16,-4 0 3-16,-1 2 1 15,0-3 1-15,0-10-3 16,1-1-5-16,0-14-1 16,4-9-1-16,10-14 0 15,2-11 3-15,10-5-2 16,1 2-1-16,2 8-5 15,-1 10-4-15,-2 17 5 16,-5 9 4-16,-8 21 12 0,-4 7 8 16,-12 11 3-16,-2 3-4 15,0-9-7-15,8-7 2 16,9-15-180-16</inkml:trace>
  <inkml:trace contextRef="#ctx0" brushRef="#br0" timeOffset="289458.537">8022 13768 888 0,'-1'-2'427'0,"-5"7"-204"16,0 7-74-16,-1 13-113 16,-1 7-27-16,6 13-1 15,2-3-4-15,6-2-3 16,3-5 0-16,6-14 2 16,2 0 3-16,3-16 13 0,1-4 19 15,1-13 23-15,-1-6 5 16,-1-11 2-16,-2-7-13 15,-4-4-20-15,-7 0-4 16,0 9 2-16,-5 9 5 16,-4 14-5-16,-1 8 1 15,-5 8-17-15,0 7-11 16,6 9 0-16,2 4-4 16,8 5-1-16,6 0 0 15,2-3 0-15,3-2 0 16,-1-7-79-16,0-2-146 0</inkml:trace>
  <inkml:trace contextRef="#ctx0" brushRef="#br0" timeOffset="289723.4842">8321 14148 1141 0,'0'-1'508'0,"0"1"-283"16,-4 6-72-16,4-6-108 16,0 13-28-16,2 49-7 15,3-30-2-15,-5 2-1 0,0-1-1 16,0-7-8-16,1-4-36 15,3-10-184-15</inkml:trace>
  <inkml:trace contextRef="#ctx0" brushRef="#br0" timeOffset="290072.9515">8313 14175 1107 0,'6'-9'462'0,"13"-4"-282"16,0 1-48-16,7 5-72 16,0 8-23-16,1 4-23 15,2 5-5-15,-13 4-3 16,-5-2 3-16,-11 3 4 16,-9 1 1-16,-8-2 4 15,0-1-2-15,5-3 1 16,0-7-1-16,12-3-13 15,4-1-4-15,3-4-11 16,6 3-1-16,4 2 6 16,-2 5 0-16,-1 6 3 15,-5 7 3-15,-13 7 7 16,-6 3 5-16,-13 2 4 16,-4-3 0-16,1-13 3 0,3-7-8 15,8-17-219-15,6-9-127 16</inkml:trace>
  <inkml:trace contextRef="#ctx0" brushRef="#br0" timeOffset="290496.3476">8324 13625 667 0,'4'-13'396'16,"5"-9"-46"-16,6 0-137 16,2 3-44-16,8 10-65 15,-2 5-28-15,0 13-53 0,-6 6-8 16,-15 9-2-16,-7 10 0 16,-12 1 1-16,-1 2-2 15,6-9-5-15,3-6-3 16,12-13-2-16,8-7 2 15,11-6 2-15,9-4 0 16,10-4-2-16,2 2 29 16,2 8-221-16</inkml:trace>
  <inkml:trace contextRef="#ctx0" brushRef="#br0" timeOffset="290841.3311">8841 13783 714 0,'0'-2'472'16,"0"0"-41"-16,-2 6-226 16,1-4-61-16,0 6-94 0,1 24-13 15,5 44-6-15,-4-30-9 16,0 0-8-16,-2-10-3 16,2-12-2-16,1-7-2 15,3-10-14-15,-2-3-31 16,1-4-124-16,-4 1-97 15</inkml:trace>
  <inkml:trace contextRef="#ctx0" brushRef="#br0" timeOffset="290996.6626">8690 13945 431 0,'-2'-1'264'0,"5"0"28"16,7-6-35-16,20 0-21 15,8-2-20-15,8-3-44 16,1 5-18-16,-2 2-31 15,-4 3-27-15,-4 6-51 16,-3 0-11-16,-8 7-604 16</inkml:trace>
  <inkml:trace contextRef="#ctx0" brushRef="#br0" timeOffset="300185.3104">3322 13577 798 0,'0'-1'377'0,"-1"-3"-158"0,1 4-75 15,0 0-68-15,0 0-29 16,4 28-25-16,9 45-4 16,-10-14 7-16,1 2-2 15,-1 0-1-15,2-6 8 16,3-9 0-16,-1-5-47 16,-1-17-151-16,-4-8-129 15</inkml:trace>
  <inkml:trace contextRef="#ctx0" brushRef="#br0" timeOffset="300335.3297">3187 13860 714 0,'-1'-4'390'0,"4"-5"-61"16,10-4-64-16,20-4-109 16,18 0-32-16,20 5-69 15,2 10-30-15,-5 14-1 16,-8 4-61-16</inkml:trace>
  <inkml:trace contextRef="#ctx0" brushRef="#br0" timeOffset="301001.6133">3867 13659 569 0,'5'4'317'0,"7"8"-42"16,1 10-85-16,-5 12-59 15,-1 6-35-15,0 0-42 16,-4 0-20-16,3-8-14 16,-1-8-1-16,-4-9 2 15,0-8 13-15,-6-9 8 16,0-3-1-16,-3-11 12 15,-2-1-9-15,8-10-10 16,4-6 0-16,12 0-13 16,4-2-2-16,0 2 8 15,-1 9 3-15,-1 9-8 16,2 6-5-16,-3 12-17 16,-3 9-5-16,0 8 2 15,-5 3 4-15,1 4 7 0,0 0 1 16,0-4 1-16,1-4-1 15,-3-7-4-15,2-7-5 16,-7-5 0-16,5-6 0 16,1-10 4-16,1-6 3 15,5-7-4-15,-2 0-1 16,2 4-2-16,-3 4 0 0,-2 8-4 16,-2 8-9-16,-2 7-6 15,-1 6 0-15,4 10 5 16,0 4 8-16,1 4 7 15,2 1 1-15,-3-4 3 16,1-1 1-16,0-8-46 16,0-2-64-16</inkml:trace>
  <inkml:trace contextRef="#ctx0" brushRef="#br0" timeOffset="301651.5454">4592 13930 673 0,'3'-3'341'0,"-1"-8"-115"16,2-3-56-16,-2-6-75 16,1-2-10-16,-3-6 1 15,0 0 7-15,-7 3-11 16,-1 2-16-16,-7 10-33 15,-7 3-15-15,0 10-13 16,-3 2-5-16,-5 11-10 16,10 5-5-16,3 7-6 15,3-1 0-15,19 3-49 16,-1-1-38-16,19-2-66 16,2-5-14-16,4-8 54 15,2-8 42-15,-9-11 75 16,5 0 17-16,-6-9 29 15,-4-1 16-15,-6-2 41 16,-8-1 23-16,-3 4 21 16,-2 5-4-16,-5 10-43 0,-1 4-30 15,2 11-51-15,3 4-17 16,3 5-2-16,3 4 3 16,3 6 3-16,3-2 1 15,3 7 14-15,-2 4 14 16,-5 4 41-16,-7 6 41 15,-8-1 18-15,-6-5-3 16,-6-10-25-16,0-5-27 16,-2-19-16-16,1-8-7 0,2-22-71 15,1-16-57-15,8-8-301 16</inkml:trace>
  <inkml:trace contextRef="#ctx0" brushRef="#br0" timeOffset="302244.8215">4953 13572 550 0,'1'-6'299'15,"3"-3"-67"-15,1 2-55 0,-1 10-57 16,1 6-28-16,-2 13-23 16,-3 12 12-16,-1 14 2 15,-6 10-1-15,3 7-11 16,-1-2-18-16,2-11-19 16,6-7-11-16,-1-18-10 15,1-7-2-15,1-12 13 16,-1-10 16-16,1-13 20 15,-1-5 9-15,-2-5-1 16,5-5-14-16,-1 3-24 16,3 2-12-16,1 5-24 15,4 9-9-15,2 6-6 16,3 6 2-16,1 10 8 16,-4 1 4-16,0 8 5 15,-7 2 2-15,2 3 0 16,-2 3-1-16,3-5-2 15,5-5 1-15,2-4 2 16,1-9 2-16,2-9 9 0,-1-3-11 16</inkml:trace>
  <inkml:trace contextRef="#ctx0" brushRef="#br0" timeOffset="303416.4301">22130 9292 760 0,'0'-1'311'0,"-3"6"-202"15,0 15-50-15,-1 35-47 16,2 22-17-16,2 58-11 16,1 34 23-16,-1 70 13 15,-1 37 5-15,-3 61 7 16,0 27-41-16,-2 38 52 15,-1 13 8-15,-2 27 30 16,-4-4 30-16,9 25-28 16,5 0 8-16,13-14-24 15,9-7-8-15,6-43-28 16,2-16-14-16,-7-50 23 0,-2-18-58 16</inkml:trace>
  <inkml:trace contextRef="#ctx0" brushRef="#br0" timeOffset="304035.8726">21841 9326 969 0,'23'-9'449'16,"21"-7"-190"-16,29 3-110 15,17 0-32-15,24 5-48 0,-2 3-20 16,-4 5-23-16</inkml:trace>
  <inkml:trace contextRef="#ctx0" brushRef="#br0" timeOffset="304789.7965">22178 15691 976 0,'-6'1'448'16,"-4"8"-207"-16,3 11-91 15,4 13-98-15,5 13-28 16,11 13-24-16,3 7-4 0,3 13 1 15,-3 5 5-15,-8 9 5 16,-5-4 1 0,-7 0 1-16,-1-6-2 0,0-9-2 15,4-9-1-15,2-15-21 16,4-9-33-16,1-21-153 16</inkml:trace>
  <inkml:trace contextRef="#ctx0" brushRef="#br0" timeOffset="305003.8907">21958 16536 1112 0,'-1'-8'479'0,"5"-6"-224"0,15 6-94 16,26 8-92-16,16 2 9 15,29 11-26-15,3-2-20 16,2 1-15-16,-7-5 7 16,-13-9-110-16</inkml:trace>
  <inkml:trace contextRef="#ctx0" brushRef="#br0" timeOffset="305743.2672">22398 12465 965 0,'-6'0'420'0,"0"7"-237"15,4 11-90-15,-2 12-87 16,10 16-13-16,4 17 23 16,-3 2 3-16,7 9 7 15,-10-8 2-15,-1-17-13 16,-3-8-1-16,2-21-1 15,0-3 15-15,-2-21 62 16,4-4 20-16,-4-15 24 16,8-6-13-16,4-2-63 15,3-1-23-15,8 6-35 16,-2 4-8-16,2 14-8 0,0 8 0 16,-4 14 11-16,-3 12 5 15,-5 6 16-15,-2 5 13 16,-3 0 16-16,1-4 1 15,6-8-7-15,3-8-13 16,11-12-3-16,5-3-86 16</inkml:trace>
  <inkml:trace contextRef="#ctx0" brushRef="#br1" timeOffset="308491.7283">8137 13491 772 0,'-18'9'328'0,"-17"7"-134"16,-22 28-80-16,-8 14-10 15,-29 35-20-15,-1 18-41 16,-13 22-34-16,-1 2-3 15,26-10-1-15,5-12-21 16,28-21-72-16,1-11-83 16</inkml:trace>
  <inkml:trace contextRef="#ctx0" brushRef="#br1" timeOffset="309065.1326">4283 13438 775 0,'-7'2'327'0,"-10"13"-172"15,-6 13-17-15,-12 32-63 16,-6 12-2-16,-8 36-31 16,0 16-17-16,-20 14-13 15,-7 8 2-15,-7-2-162 16</inkml:trace>
  <inkml:trace contextRef="#ctx0" brushRef="#br0" timeOffset="314262.4568">2125 14842 407 0,'15'-20'257'0,"12"-10"-23"16,-1 4-57-16,1 9-23 15,-9 13-67-15,-5 8-31 16,-11 18-22-16,-4 11-2 16,-7 20 1-16,-3 6-8 0,7 1-13 15,8-8-1-15,9-19 3 16,10-8 2-16,9-16 32 15,3-8 13-15,6-14 10 16,1-12 1-16,-3-15-20 16,-5-8-9-16,-8-11-7 15,-3 3-4-15,-10 7-12 16,-3 12-7-16,-12 22-14 16,1 10-16-16,-3 15 5 15,1 11 0-15,4 15 3 16,-2 4 13-16,3 4-3 15,0-2 1-15,10-6 5 16,-3-5 4-16,3-8-7 16,-2-4-37-16,-3-5-123 15,-1-4-129-15</inkml:trace>
  <inkml:trace contextRef="#ctx0" brushRef="#br0" timeOffset="314452.4819">2692 15066 1025 0,'0'2'440'16,"0"5"-235"-16,0 1-83 0,3 7-81 15,-2 3-10-15,2 7-17 16,0 1-2-16,-1 0 2 16,1-5 2-16,1-3-33 15,-1-6-58-15,1-4-286 16</inkml:trace>
  <inkml:trace contextRef="#ctx0" brushRef="#br0" timeOffset="314800.7181">2678 15146 769 0,'6'-9'350'0,"9"-10"-172"16,6 0-41-16,4 5-58 15,4 2-28-15,3 8-26 16,-3 3-5-16,-3 8-14 16,-8 2-5-16,-11 5 4 0,-5 7 3 15,-9-2 10-15,-1 2 1 16,-2-4 0-16,0-6-2 16,6-8-25-16,5-2-3 15,10-3-6-15,6 0-5 16,9 2 13-16,3 1-4 15,-1 10-1-15,-4 3 3 16,-10 5 16-16,-11 0 17 16,-12 3 27-16,-12 1 8 0,-15-1-1 15,-6-3-7-15,-3-9-20 16,4-7-20-16,12-3-79 16,8 0-113-16</inkml:trace>
  <inkml:trace contextRef="#ctx0" brushRef="#br0" timeOffset="315179.1446">2948 14720 888 0,'9'-9'408'16,"11"-6"-191"-16,3 1-55 15,4 8-77-15,-1 6-36 16,-7 5-37-16,-4 4-10 15,-13 8-1-15,-6 3 3 16,-5 5 7-16,3 2 2 16,1-4-6-16,5-5-4 0,7-5-2 15,5-5 2-15,17-2 2 16,3-4 2-16,10 4 1 16,3 1 4-16,-7 1-426 15</inkml:trace>
  <inkml:trace contextRef="#ctx0" brushRef="#br0" timeOffset="315526.4733">3545 15056 841 0,'8'0'369'16,"9"2"-149"-16,9 0-64 0,16-2-21 15,3 0-32-15,13 1-52 16,-1-1-12-16,-10-1-24 16,-2 1-31-16,-14-5-116 15,-9 2-108-15</inkml:trace>
  <inkml:trace contextRef="#ctx0" brushRef="#br0" timeOffset="315709.2477">3635 15144 809 0,'0'0'400'0,"1"1"-97"16,9 0-93-16,20 4-80 16,7-3-19-16,10 3-55 0,1 0-22 15,-5-1-11-15,-7 2 1 16,-9 0-139-16</inkml:trace>
  <inkml:trace contextRef="#ctx0" brushRef="#br0" timeOffset="316328.0704">4725 15096 216 0,'-16'5'123'0,"-17"1"0"16,-6-13-44-16,1-1 32 15,1-21 57-15,6-9 16 16,10-16-31-16,8-9-46 16,14 0-68-16,13 9-10 15,17 17 17-15,7 11 9 16,10 13 32-16,3 7-4 16,8 17-22-16,1 10-3 15,-17 15-28-15,-13 8-5 16,-34 15 0-16,-20 7 0 0,-20 1-2 15,-5-3-3-15,4-11-3 16,7-7-1-16,8-15-2 16,6-5 0-16,14-13-8 15,4-12-6-15,15-7-8 16,11-4-3-16,9-5-6 16,10 5-3-16,7 8 4 15,1 3 4-15,-1 11-57 16,-6 0-116-16</inkml:trace>
  <inkml:trace contextRef="#ctx0" brushRef="#br0" timeOffset="316850.8586">5215 15224 440 0,'6'-3'278'15,"5"-1"8"-15,2-3-43 16,1-1-59-16,-1-5-30 0,-2-3-47 16,-3-1-8-16,-8-3-15 15,-6 2-8-15,-14-3-29 16,-6 5-20-16,-11 6-27 15,-2 4-10-15,1 7-13 16,3 3-2-16,13 9-1 16,5 4 1-16,11 5 8 15,6 1 2-15,4-5 1 16,8-3 3-16,10-5 3 16,1-4 4-16,5-5 5 15,1-1 2-15,-1-1 0 16,-3 1-4-16,-2 3-7 15,-2 6-5-15,-4 10-5 16,-1 4 2-16,-4 9 2 16,-4 2 4-16,-6 2 6 15,-3 2 4-15,-12-1 17 16,-4-1 11-16,-11-9 16 0,-3-5 8 16,-8-11 23-16,-1-5-2 15,3-8-9-15,1-7-6 16,13-8-39-16,8 2-29 15,13-3-104-15,10-4-144 16</inkml:trace>
  <inkml:trace contextRef="#ctx0" brushRef="#br0" timeOffset="317285.7805">5387 14760 809 0,'1'0'410'15,"1"4"-34"-15,4 18-288 16,6 8-36-16,3 23 2 15,0 5-10-15,0 3-20 16,-4-2-4-16,0-11-2 16,-3-4-1-16,-2-10 35 0,-5-9 11 15,-2-10 24-15,-1-8 28 16,2-10-7-16,1-9-10 16,6-7-28-16,4-6-33 15,7-2-37-15,4-1-5 16,5 5-7-16,0 6-3 15,-4 14-5-15,-4 8-1 16,-9 11 4-16,-1 7 5 16,-3 3 8-16,-1 1 3 0,6 0 1 15,3-5 2-15,5-5-77 16,4-7-37-16</inkml:trace>
  <inkml:trace contextRef="#ctx0" brushRef="#br0" timeOffset="317772.296">6433 15106 561 0,'-2'0'302'0,"2"-3"-88"15,10 0-85-15,24-4-62 16,20 3-22-16,36 4 19 15,14 1 6-15,2 7-4 16,-4 5-6-16,-21-2-20 16,-8-2-8-16,-20-1-18 15,-8-3-34-15,-19-7-213 16</inkml:trace>
  <inkml:trace contextRef="#ctx0" brushRef="#br0" timeOffset="317994.6621">6558 15210 543 0,'22'0'272'0,"11"0"-44"15,33 3-100-15,11 3 12 16,4 1-22-16,3 3-28 0,-7-2-49 15,-9-2-7-15,-11-6-30 16,-13-3-41 0,-25-11-217-16</inkml:trace>
  <inkml:trace contextRef="#ctx0" brushRef="#br0" timeOffset="318143.7722">7088 15081 463 0,'-1'-6'245'0,"2"-7"-29"15,7 6-32-15,14 12-32 16,5 6-7-16,8 11-35 15,3 11 3-15,-4 6-22 16,-11 0 2-16,-24 1 15 16,-17 0-19-16,-20-5-7 15,-2-5-49-15</inkml:trace>
  <inkml:trace contextRef="#ctx0" brushRef="#br0" timeOffset="318752.4636">8034 15016 731 0,'10'1'272'0,"11"10"-209"15,-5 6-17-15,-14 5 2 16,-2 9 0-16,-8 5-4 16,-1 1-8-16,6 1-17 15,3-7 9-15,14-9 33 0,8-7 16 16,7-14 15-16,3-6-4 15,1-12-23-15,-5-6-11 16,-2-8-15-16,-3-4-6 16,-6-8-10-16,-1 4-4 15,-3 1-9-15,-1 6-4 16,-7 14-1-16,-2 3 4 16,-2 15-16-16,-1 8 1 15,0 12-4-15,-1 7-4 0,-1 6 28 16,2 1 1-1,3-1 1-15,5 3 2 0,-2-5-7 16,2 0 2-16,0-7-23 16,1-5-60-16</inkml:trace>
  <inkml:trace contextRef="#ctx0" brushRef="#br0" timeOffset="318955.0934">8497 15250 876 0,'-1'6'371'0,"-4"9"-193"15,5 6-3-15,0 6-32 16,3 2-31-16,1 3-61 0,0-2-15 16,1-7-14-16,1-5 1 15,1-11-66-15,-1-5-78 16</inkml:trace>
  <inkml:trace contextRef="#ctx0" brushRef="#br0" timeOffset="319261.5735">8437 15288 542 0,'17'-11'349'0,"12"-7"-6"0,3 2-157 15,0 4-31-15,1 8-58 16,-2 2-27-16,-7 4-36 15,-4 6-14-15,-19 3-5 16,-7 2 0-16,-11-1 6 16,1-2 1-16,4-1-13 15,7-2-6-15,13-3-5 16,5-3-4-16,13 4-3 16,4 2-2-16,3 11-1 15,1 5 1-15,-10 4 7 16,-8-1 6-16,-26 2 8 15,-10-1 3-15,-19-2 6 16,-11-6 2-16,4-11 6 16,2-8-5-16,18-11-96 15,10-2-92-15</inkml:trace>
  <inkml:trace contextRef="#ctx0" brushRef="#br0" timeOffset="319539.1466">8959 15062 990 0,'18'0'437'15,"14"0"-242"-15,19-2-71 16,4 1-17-16,6 1-57 16,-4-1-21-16,-15 1-30 15,-8 1-36-15,-13 0-145 16,-3 1-170-16</inkml:trace>
  <inkml:trace contextRef="#ctx0" brushRef="#br0" timeOffset="319713.8247">8958 15193 881 0,'10'4'401'0,"18"2"-116"0,14 0-79 16,18-4 8-16,4 1-41 15,0-3-78-15,-13 0-34 16,-12 0-83-16,-11 0-64 15</inkml:trace>
  <inkml:trace contextRef="#ctx0" brushRef="#br0" timeOffset="320206.9045">9910 15078 835 0,'0'19'318'0,"6"25"-234"0,5 6 16 16,4 8-14-16,2-2-19 15,1-9-23-15,-2-7 10 16,1-22 48-16,-2-11 40 15,0-19 20-15,0-18-15 16,2-15-46-16,-2-11-37 16,-3-11-23-16,-2-6-3 0,-9-28-4 15,-3-8-3 1,-8-9-13-16,0 10-9 0,1 30-9 16,1 18-4-16,0 26-7 15,3 10-5-15,3 18-105 16,5 11-78-16</inkml:trace>
  <inkml:trace contextRef="#ctx0" brushRef="#br0" timeOffset="320601.0201">10034 14550 662 0,'-3'0'270'0,"2"3"-112"0,27-1-127 16,23-1 7-16,49-3 29 15,30-2 28-15,52 1 16 16,17 3-2-16,35 6-17 16,0-1-26-16,7 0-39 15,-6-5-7-15,-30-2 1 16,-18-4-2-16,-63-3 3 15,-24 3 0-15,-50-3-144 16</inkml:trace>
  <inkml:trace contextRef="#ctx0" brushRef="#br0" timeOffset="321009.0136">12238 14570 626 0,'0'-1'376'0,"3"1"-31"15,2 7-161-15,7 18-121 16,0 4-25-16,1 14-15 16,0 2 0-16,-2-1-77 15</inkml:trace>
  <inkml:trace contextRef="#ctx0" brushRef="#br0" timeOffset="321537.5924">10497 15092 805 0,'-7'-17'413'16,"-5"-12"-151"-16,15-7-129 16,13-1-44-16,18 4-35 15,9 7-3-15,7 17-10 16,-2 14-10-16,-11 25-35 16,-9 9-7-16,-26 10 11 15,-13 1 9-15,-31 6 5 0,-8 1 0 16,-9 1-16-1,8-5-4-15,20-15-6 0,12-8-5 16,24-15 7-16,12-9 2 16,26-10 12-16,12-5 5 15,9-1 4-15,3 3-1 16,-13 3 11-16,-3 3-55 0</inkml:trace>
  <inkml:trace contextRef="#ctx0" brushRef="#br0" timeOffset="322048.6974">11209 15338 386 0,'6'-3'292'0,"6"-5"58"16,-4-1-43-16,0-2-82 16,-6-3-35-16,0-2-66 15,4-2-29-15,-9-1-36 16,-5-1-15-16,-14 5-29 0,-13 1-12 16,-5 11-17-16,0 4-5 15,3 9-5-15,9 5-3 16,17 6-2-16,10-1 0 15,17-1 7-15,8 1 4 16,10-6 12-16,3-3-2 16,-3-5 1-16,-3-4 1 15,-13-3 4-15,-2-3 3 16,-5 0-1-16,-8 3-4 16,5 7 3-16,-2 6 1 0,-2 10 6 15,1 3 2-15,-2 7-4 16,-2 1 0-16,-1 1 2 15,-2-1 1-15,-8-4 1 16,-6-3 1-16,-10-5 1 16,-4-3 1-16,-8-7 6 15,2-4 1-15,5-7 5 16,3-8-25-16,14-7-106 16,9-4-104-16</inkml:trace>
  <inkml:trace contextRef="#ctx0" brushRef="#br0" timeOffset="322436.8967">11509 14840 901 0,'0'2'391'0,"2"3"-147"15,1 19-157-15,3 7-29 16,3 17 6-16,-1 4-15 16,-4 1-23-16,-1-1-7 0,-5-2-6 15,-4-2-1-15,-1-6 0 16,-1-4 0-16,0-14 1 16,3-3-1-16,5-10 2 15,3-3 7-15,12-9 12 16,5-6 1-16,9-4 0 15,6-7-7-15,-2 1-15 16,-2 1-3-16,-7 4-9 16,-9 8-9-16,-3 6 8 15,-6 6 1-15,-2 6 11 16,4 3 11-16,5 1-1 16,4-2 0-16,11-4 4 15,3-3 2-15</inkml:trace>
  <inkml:trace contextRef="#ctx0" brushRef="#br0" timeOffset="378449.3073">13424 15197 653 0,'8'-13'404'0,"4"-2"-184"15,-1 2-131-15,8-15 74 16,1-1-51-16,0-1-28 15,0 4-8-15,-4 3 1 16,-2 2-2-16,-6 6-12 0,-3 4-6 16,-4 11-4-16,-1 3-4 15,1 13-17-15,0 2-9 16,2 12-21-16,1 5-7 16,2 6 3-16,-1 4 2 15,2 1 3-15,3-1-9 16,1-5-83-16</inkml:trace>
  <inkml:trace contextRef="#ctx0" brushRef="#br0" timeOffset="378849.4912">13861 14970 1036 0,'19'3'441'0,"5"-3"-291"16,-2 0-103-16,12-1 19 15,2 1-10-15,-2-1-7 0,-4-1-5 16,-10-2-9-16,-5 0-5 16,-12 4-8-16,-6 2-5 15,-5 11-12-15,-1-1-3 16,-3 10-6-16,3 6-6 16,5 11-6-16,1 4 3 15,4 2 8-15,3 1 3 0,4-6 8 16,0-2 3-16,-1-8-31 15,0-7-29-15</inkml:trace>
  <inkml:trace contextRef="#ctx0" brushRef="#br0" timeOffset="379016.095">13830 15203 803 0,'28'-1'525'15,"1"1"-232"-15,3 0-185 16,15 0 101-16,4 0-102 16,1 0-17-16,0 1-108 15,-3-1-109-15</inkml:trace>
  <inkml:trace contextRef="#ctx0" brushRef="#br0" timeOffset="379202.3276">14385 15327 1019 0,'1'2'641'0,"0"-1"-309"15,1 0-209-15,-2-1 104 16</inkml:trace>
  <inkml:trace contextRef="#ctx0" brushRef="#br0" timeOffset="379739.3664">14638 15191 731 0,'5'-8'409'15,"5"-2"-198"-15,-2-2-122 0,7-6 56 16,3-3-26-16,0-4-31 15,2-2-3-15,-5-2-15 16,-1 3-4-16,-6 4-3 16,0 2-6-16,-6 8-23 15,-1 4-7-15,-1 9-12 16,0 7-10-16,2 12-9 16,1 5-7-16,0 7-9 15,1 4 1-15,1 2 17 16,1-1 2-16,1-4 6 15,0-3 1-15,0-6-23 16,1-4-27-16,1-4-149 16</inkml:trace>
  <inkml:trace contextRef="#ctx0" brushRef="#br0" timeOffset="380346.6278">15399 14901 654 0,'-7'2'476'0,"-2"0"-189"15,0 0-172-15,-10 1 95 16,-1-1-56-16,-6 0-73 16,0-2-19-16,-1-3-44 15,-2 0-11-15,3-2-12 16,-1 1-5-16,4 2-8 15,3 2-3-15,3 5-4 16,0 3-3-16,4 5 7 16,3 1 1-16,5 5 3 15,0 2 4-15,2-1 4 16,0-3 1-16,2-3 3 0,1-2 4 16,0-2 7-16,3-5 5 15,1-5 2-15,3-1 1 16,3-3-3-16,6 1-1 15,7 1-1-15,3-2-3 16,9 7-6-16,2 0-2 16,2 8-4-16,-1 1 1 15,-6 8 11-15,-7 2 12 16,-16 8 18-16,-8 2 4 16,-17 1 6-16,-7 3 1 15,-10-3 7-15,-4-4 3 0,-1-9-5 16,-1-7-19-16,9-14-65 15,5-7 3-15</inkml:trace>
  <inkml:trace contextRef="#ctx0" brushRef="#br0" timeOffset="381070.4749">15789 14869 607 0,'8'0'407'16,"0"1"-174"-16,1 6-144 16,4 1 77-16,-7 2-62 31,-3-5-23-31,1 0-34 0,7 17-7 0,0 3-8 16,-3-2 1-16,-3-3 6 15,-2-2-4-15,-2-11-3 16,0-7-3-16,4-14-8 15,0-5-4-15,7-1-10 16,2-1-6-16,5 3-9 16,2 5-1-16,1 3 0 15,0 8 0-15,-1 6 7 16,-3 6 3-16,-6 5 10 0,-7-1 5 16,-5 1 4-16,0 0 4 15,-4-6 7-15,1-2-1 16,0-9-4-16,3-5-2 15,5-7-7-15,3-2-2 16,3-6-2-16,3-1-5 16,3 3-8-16,1 4-2 0,-1 9 0 15,0 7 1-15,-3 9 1 16,0 5 0-16,-3 9 0 16,0 1 1-16,-3 3-13 15,0-1-28-15,1-1-195 16</inkml:trace>
  <inkml:trace contextRef="#ctx0" brushRef="#br0" timeOffset="381310.5209">15792 15166 817 0,'15'-2'494'16,"11"-1"-231"-16,1 1-159 15,18-1 97-15,5-2-91 16,11-1-37-16,2 0-6 16,3 2-75-16,-4-2-43 15</inkml:trace>
  <inkml:trace contextRef="#ctx0" brushRef="#br0" timeOffset="381769.7722">16204 15309 744 0,'-5'-1'414'0,"-2"-2"-205"15,-2 2-123-15,-5-1 62 16,-6 1-24-16,-3 1-46 0,-1 4-15 15,0 2-19-15,0 0-10 16,1 3-22-16,7 0-5 16,3 3-13-16,10 1-5 15,7 1-6-15,4 2 1 16,10 2 6-16,2 1 4 16,3 1 9-16,1 3 4 15,-4-1 18-15,-2 1 12 16,-9 0 22-16,-5-2 11 15,-7-4 13-15,-6 0 5 0,-7-7 4 16,-5-2-1-16,-7-6-12 16,0-2-14-16,1-4-40 15,0-3-48-15</inkml:trace>
  <inkml:trace contextRef="#ctx0" brushRef="#br0" timeOffset="386911.4572">12565 15052 240 0,'4'6'96'16,"-2"4"-37"-16,18 2-77 16</inkml:trace>
  <inkml:trace contextRef="#ctx0" brushRef="#br0" timeOffset="387249.4194">12703 15166 820 0,'5'-16'371'0,"2"-19"-151"16,7 2-40-16,5 12-61 16,-1 7-23-16,10 19-52 15,-3 8-21-15,3 12-13 16,-1 1 1-16,7 1 5 16,6-9 14-16,10-18 28 15,2-10 25-15,-6-17 29 16,-12-4-1-16,-27-1-4 15,-14 4-21-15,-27 8-42 16,-4 6-27-16,-5 13-112 16,6 5-101-16</inkml:trace>
  <inkml:trace contextRef="#ctx0" brushRef="#br0" timeOffset="387478.7757">12757 15305 973 0,'-1'3'447'16,"2"1"-206"-16,8 1-39 16,20-2-66-16,11 0-15 15,25-3-26-15,9-4-22 0,13-4-35 16,-2-4-11-16,-12 0-6 15,-13 5 5-15</inkml:trace>
  <inkml:trace contextRef="#ctx0" brushRef="#br0" timeOffset="436381.2747">1959 15757 1008 0,'-2'-4'527'0,"-2"-4"-191"16,3 11-176-16,-1 12-56 16,0 30-98-16,3 19-14 15,2 20 12-15,9 7 3 16,5-5 3-16,-4-11 3 15,3-11 0-15,-2-11 2 16,-3-20 14-16,0-10-35 16,-5-13-207-16,-6-5-142 15</inkml:trace>
  <inkml:trace contextRef="#ctx0" brushRef="#br0" timeOffset="436838.3451">2479 16138 681 0,'-9'-7'396'16,"-10"-5"-45"-16,-4 3-78 15,-11 8-111-15,-1 7-51 16,-3 8-77-16,7 10-25 15,8 12-25-15,8 0-5 0,11 3-5 16,9-4 0-16,15-8 3 16,5-8 23-16,10-12 41 15,-4-7 34-15,-6-5 56 16,-9-5-4-16,-11 0-1 16,-6-2-20-16,-14 2-48 15,1 3-7-15,-2-1-145 16,3 0-111-16</inkml:trace>
  <inkml:trace contextRef="#ctx0" brushRef="#br0" timeOffset="437004.8645">2477 16152 802 0,'7'0'432'0,"8"3"-83"16,5 10-134-16,13 12-101 15,1 10-38-15,12 14-47 16,2 9-5-16,-7 0-7 15,-1-4-2-15,-7-13 3 16,-6-13 0-16,-1-15-58 0,-3-6-58 16</inkml:trace>
  <inkml:trace contextRef="#ctx0" brushRef="#br0" timeOffset="437135.5022">2856 16159 835 0,'-6'-7'436'16,"-6"-1"-103"-16,-8 5-72 15,-4 15-111-15,-4 13-29 0,-10 14-60 16,2 13-15-16,-2 11-27 16,6 5-5-16,9-5-131 15</inkml:trace>
  <inkml:trace contextRef="#ctx0" brushRef="#br0" timeOffset="437600.8084">2962 16182 777 0,'-2'0'385'0,"-3"4"-162"16,-2 8-87-16,4 12-113 16,-3 3-23-16,7 6-5 15,10 3 14-15,4-9 21 16,3-5 29-16,4-15 61 16,2-7 15-16,-5-9 29 15,-1-4-15-15,-9-4-42 16,-4-1-25-16,-2 3-76 15,-3-3-92-15</inkml:trace>
  <inkml:trace contextRef="#ctx0" brushRef="#br0" timeOffset="437718.0054">3049 16027 1179 0,'-4'-2'520'0,"-3"-3"-261"0,6 2-118 15,1 9-122-15,7 2-16 16,9 5-366-16</inkml:trace>
  <inkml:trace contextRef="#ctx0" brushRef="#br0" timeOffset="438242.8875">3495 16108 814 0,'-15'-6'451'0,"-18"-2"-106"16,-1 7-137-16,0 7-133 15,7 6-50-15,12 3-44 16,7-2-4-16,15 1-5 16,9 0 2-16,11-2 19 15,6-1 7-15,-1-3 6 16,-4-6 4-16,-12-2 4 15,-1 1 3-15,-11-1 15 16,1 0 6-16,-8 3-5 16,1-3-3-16,-8 1-19 15,-21 3-10-15,-29 11-5 16,35-2-6-16,7 2-7 16,10 2-2-16,10 1-3 15,7-2 5-15,12-2 6 16,6-3 5-16,1-4 9 0,2-2 2 15,-6-7 5-15,-5-3 2 16,8-7 2-16,-3-3 3 16,0-6 0-16,3-5-1 15,-5-2 0-15,-4-2 1 16,-6 6-3-16,-5 2 0 16,-7 8 15-16,0 9 14 0,-5 5-2 15,2 6 4-15,-2 13-11 16,4 7-15-16,4 10-1 15,4 6-7-15,8-2-5 16,-2-4 11-16,2-7 44 16</inkml:trace>
  <inkml:trace contextRef="#ctx0" brushRef="#br0" timeOffset="438992.4062">4257 17409 595 0,'22'0'292'16,"13"-1"-146"-16,15-11 45 16,1-11 18-16,-5-12 4 0,-12-4-4 15,-11-10-25-15,-10-4-17 16,-9-3-63-16,-4-8-20 16,-6-12-41-16,1-6-17 15,4-5-20-15,1 6-6 16,12 19-10-16,5 11-9 15,8 22-7-15,11 10-47 16,7 19-153-16,4 7-182 16</inkml:trace>
  <inkml:trace contextRef="#ctx0" brushRef="#br0" timeOffset="439205.4665">4364 16962 989 0,'3'6'388'0,"15"4"-239"16,9 0-19-16,11-7 2 16,6 2-21-16,7-3-44 15,-1-4-21-15,-3 0-107 16,0-4-332-16</inkml:trace>
  <inkml:trace contextRef="#ctx0" brushRef="#br0" timeOffset="439477.3351">5049 16481 867 0,'3'-5'461'0,"0"-1"-120"16,-6 7-82-16,-9 22-115 15,-7 9-48-15,-2 17-62 16,1 3-3-16,6 1-74 15,3-3-84-15</inkml:trace>
  <inkml:trace contextRef="#ctx0" brushRef="#br0" timeOffset="439915.5603">5038 17057 1038 0,'10'0'396'0,"23"2"-288"16,10-1-21-16,21-3-23 15,7 2-18-15,-10 0-41 16,-4 0-51-16,-19 4-391 16</inkml:trace>
  <inkml:trace contextRef="#ctx0" brushRef="#br0" timeOffset="440132.8572">5051 17188 927 0,'17'2'457'16,"13"2"-191"-16,27 0-54 15,12 1-34-15,2-3-81 16,-4 3-40-16,-17 0-38 16,-9-4-54-16</inkml:trace>
  <inkml:trace contextRef="#ctx0" brushRef="#br0" timeOffset="440734.2047">5781 17094 908 0,'-2'2'320'0,"14"6"-244"15,24-3-64-15,55-4-10 16,35-4 44-16,59-5 53 16,34-3 9-16,31 5 7 0,25 7-21 15,-2 4-51 1,-4 6-15-16,-23 4-12 0,-27-2-4 15,-31 8-2-15,-16 1 2 16,-5-2-219-16</inkml:trace>
  <inkml:trace contextRef="#ctx0" brushRef="#br0" timeOffset="441631.7003">6675 16681 601 0,'19'-20'340'15,"11"-14"-91"-15,11 4-56 16,1 2-27-16,-5 14-81 16,-7 8-35-16,-13 13-19 0,-5 8-5 15,-12 8 1-15,-3 4-3 16,-6 2-9-16,4 1-5 16,5 5-5-16,3-1-2 15,5-1-2-15,2-4 2 16,11-12 6-16,8-4 7 15,9-16 14-15,2-12 7 16,0-15 9-16,-5-8 2 16,-6-6 17-16,-6-2-3 15,-13 4 26-15,-6 3 8 0,-8 14 2 16,-5 5 2-16,0 14-48 16,-3 10-17-16,4 11-33 15,1 5-10-15,6 10 8 16,-5-4 0-16,21 8 0 15,4 6 0-15,6-4 0 16,8 5 0-16,-14-11 5 16,0-6 2-16,-6-3 366 15</inkml:trace>
  <inkml:trace contextRef="#ctx0" brushRef="#br0" timeOffset="450625.3691">6127 17563 423 0,'2'-3'281'16,"1"-3"-18"-16,7-14-63 16,2-1-12-16,10-12-10 15,2-2-5-15,6 6-54 16,0 5-28-16,-5 13-57 0,-3 9-17 15,-7 14-9-15,-4 6-3 16,-4 14 1-16,-2 1 1 16,-5-1 0-16,2 4-2 15,1-7 0-15,4-1-1 16,2-2-2-16,5-6 0 16,4-8-1-16,-3-6 1 15,10-8 4-15,-4-10 2 16,-4-6 6-16,0-4 2 15,-4-10 2-15,-1 2-1 0,-3-7-3 16,3 2-3-16,-7 6 34 16,-2 2 6-16,-3 8 11 15,0 8 3-15,-2 8-33 16,0 6-7-16,1 11-13 16,-4 3-5-16,3 5-5 15,1 3 0-15,1 2-3 16,2 5 0-16,8 2 0 15,2 2-4-15,9-6 3 16,-3-9 1-16,3-11 2 16,-2-7 41-16</inkml:trace>
  <inkml:trace contextRef="#ctx0" brushRef="#br0" timeOffset="452631.1884">7080 17325 707 0,'-2'-7'450'0,"-1"-3"-42"15,1 4-144-15,-1 6-64 16,0 12-107-16,1 9-44 16,0 10-46-16,2 6-2 15,0 3 0-15,2-2 1 16,3-1 1-16,-1 2 0 15,3-4 0-15,0-1 1 16,-1-7-3-16,-3-5 20 0,2-7-130 16,0-5-86-16</inkml:trace>
  <inkml:trace contextRef="#ctx0" brushRef="#br0" timeOffset="452831.726">6919 17514 592 0,'0'-3'376'0,"1"-3"1"15,6 2-138-15,4-1-105 16,10 3-28-16,10 3-32 16,7 1-8-16,8-2-18 15,3 0-8-15,4-2-10 16,-2-4-1-16</inkml:trace>
  <inkml:trace contextRef="#ctx0" brushRef="#br0" timeOffset="453386.1836">7537 17400 220 0,'0'0'71'15</inkml:trace>
  <inkml:trace contextRef="#ctx0" brushRef="#br0" timeOffset="454148.2141">7553 17480 507 0,'-1'-1'334'16,"-3"-2"-22"-16,4-4-121 15,0 6-32-15,0 0-33 16,5-10-10-16,31-39-12 15,-17 33-16-15,4 2-42 16,0 6-13-16,-1 10-27 16,-2 4-4-16,-5 12-2 15,-4 3 1-15,-6 6 1 16,-2 4 3-16,-4 0 0 16,-2 1 0-16,2 1 0 15,2-5 0-15,7-3-2 16,3-5-1-16,5-9-1 0,3-3 1 15,2-7 3-15,3-6 2 16,-2-9 5-16,-1-4 0 16,-4-12 1-16,-6 2 1 15,-1-5-2-15,-4-4 0 16,-2 10 23-16,-1 4 2 16,-4 8 20-16,1 6 6 0,-2 7-21 15,0 3-3-15,-2 8-28 16,3 4-9-16,1 5-5 15,2 6-2-15,6 8 2 16,-2 1 1-16,-1 8 2 16,-1-5 0-16,3-6 0 15,-1-2-25-15,8-16-180 16</inkml:trace>
  <inkml:trace contextRef="#ctx0" brushRef="#br0" timeOffset="454543.2148">8078 17658 687 0,'-1'0'396'0,"-1"6"-32"15,0 6-164-15,-1 13-105 16,1 5-25-16,0 7-30 15,2 2-16-15,1-3-10 16,2-4-2-16,3-9-2 16,-1-5 1-16,-3-13 3 15,0-2 6-15,-2-9-18 16,0 5-53-16,0 0-276 16</inkml:trace>
  <inkml:trace contextRef="#ctx0" brushRef="#br0" timeOffset="454987.3108">8058 17691 1083 0,'4'-7'478'15,"7"-7"-273"-15,1 0-48 16,13 5-83-16,5 0-27 15,6 2-11-15,1 3-2 16,-3 4-12-16,-8 3-7 16,-11 8-8-16,-3 1 0 0,-8 7 1 15,-2 1 1-15,-9 3 4 16,-8-1 2-16,-7-7 4 16,-1-7 2-16,7-9-6 15,3-5-7-15,11-6-12 16,3 1-4-16,10-2-2 15,3 3 1-15,7 5 3 16,5 5 0-16,-1 10 0 16,-1 2 3-16,-6 10 3 15,-4 3 0-15,-9 9 5 16,-5-1 1-16,-8 0 5 16,-7-2 0-16,-10-13 9 15,2-2 3-15,-7-12 10 16,-2-5-11-16,7 1 10 15,-4-5-2-15,4 0-13 16,2 1 11-16,3-5 94 16</inkml:trace>
  <inkml:trace contextRef="#ctx0" brushRef="#br0" timeOffset="465929.1064">8826 17152 1012 0,'0'2'498'0,"-3"0"-195"0,3-2-137 16,0-1-43-16,0 0-75 16,4-3-27-16</inkml:trace>
  <inkml:trace contextRef="#ctx0" brushRef="#br0" timeOffset="466330.474">9332 17197 860 0,'11'-9'429'15,"13"-10"-139"-15,-3-10-44 16,-7-4-85-16,-4-1-37 15,-12-9-50-15,-5 2-3 0,-9-17-14 16,-1-5-5-16,-1-5-11 16,3-5-21-16,8 4-20 15,4 1-9-15,12 1-10 16,11 2-6-16,12 9 0 16,4 7 2-16,2 19 5 15,-5 10 2-15,-5 20-89 16,-3 9-93-16</inkml:trace>
  <inkml:trace contextRef="#ctx0" brushRef="#br0" timeOffset="466562.3985">9277 16780 1133 0,'18'-1'547'15,"21"-3"-215"-15,7 4-71 16,4 2-113-16,0 1-49 16,-2 4-52-16,-7-5-3 15,-6 1-301-15</inkml:trace>
  <inkml:trace contextRef="#ctx0" brushRef="#br0" timeOffset="467028.1041">10141 16832 972 0,'23'1'433'0,"16"2"-245"0,21 1-67 16,9-2-37-16,7 1-47 15,-1-3-26-15,-8 0-183 16</inkml:trace>
  <inkml:trace contextRef="#ctx0" brushRef="#br0" timeOffset="467232.4778">10226 16982 853 0,'14'1'484'0,"8"4"-108"15,23-5-129-15,8-3-19 16,14 0-105-16,2-4-42 15,-6-1-54-15,-6 0-80 16</inkml:trace>
  <inkml:trace contextRef="#ctx0" brushRef="#br0" timeOffset="485943.3478">11380 16698 408 0,'-2'-1'317'0,"-4"0"37"15,-5 1-110-15,-4 4-129 16,-7 2-39-16,-4-5-35 16,1-1-9-16,-1-7-13 15,0-3-5-15,5 0-5 16,6 0-3-16,5 7-18 0,4 5-9 15,2 12-7-15,-3 7-2 16,-2 9 13-16,-2 6 7 16,0 4 7-16,-2-1 1 15,4-3 2-15,2-6 2 16,5-12 5-16,5-5 6 16,10-10 14-16,5-5 6 15,14-6-1-15,5 1-6 16,4 3-10-16,1 5-3 15,-2 11-1-15,-9 3 5 0,-11 10 8 16,-9 2 14-16,-22 6 23 16,-7-2 1-16,-12-4 3 15,-5-5-10-15,-10-14-18 16,-3-3-3-16,2-14-34 16,4-5-30-16,18-1-77 15,8 1-57-15,16 5-161 16</inkml:trace>
  <inkml:trace contextRef="#ctx0" brushRef="#br0" timeOffset="486371.1138">11541 16707 920 0,'5'2'410'0,"7"0"-150"16,19-1-145-16,7-1-17 0,6-3-18 16,2-3-22-16,-15 0-31 15,-6 1-7-15,-7 5-6 16,-8 0-4-16,-5 2-1 15,-3 1 1-15,-2-1 10 16,0-2 10-16,0 0 8 16,-1 0-1-16,0 0-12 15,0-1-15-15,-2 1-2 16,-8 5 1-16,-32 43 6 16,33-11 3-16,-2 11-9 15,4 6-4-15,7 1-5 16,1-4 1-16,3-16 2 15,7-5 0-15,1-19-17 16,-3-2-33-16,-2-15-108 16,-5-4-101-16</inkml:trace>
  <inkml:trace contextRef="#ctx0" brushRef="#br0" timeOffset="486520.8972">11498 16864 928 0,'5'1'449'0,"4"3"-138"15,21-3-156-15,18 1-39 16,12-2-37-16,3 0-31 16,-1 0-23-16,-11 3-25 0,-8 0-165 15,-4-1-206 1</inkml:trace>
  <inkml:trace contextRef="#ctx0" brushRef="#br0" timeOffset="486837.8207">12036 16878 1163 0,'3'-5'500'0,"6"-7"-266"16,2-7-58-16,7-6-52 15,1-4-31-15,1-1-32 16,-2 1-11-16,-10 7-17 15,-3 6-2-15,0 13-25 16,-5 5-6-16,2 18-8 16,-2 7-3-16,0 15 7 15,2 5 1-15,5 6 3 0,3-2 0 16,0-11 3-16,0-6 1 16,-3-15 1-16,-5-7 1 15,2-6 4-15,0-6-1 16,-4-5-104-16,6-3-75 15</inkml:trace>
  <inkml:trace contextRef="#ctx0" brushRef="#br0" timeOffset="487522.4846">10083 16689 1021 0,'-3'-8'438'0,"1"-13"-245"15,4-4-52-15,12-2-62 16,6 3-21-16,9 4-29 16,4 5-8-16,8 9-18 15,-3 3-3-15,0 10 3 16,1 6 3-16,-5-2 21 15,0-1 10-15,-3-9 36 16,-5-1 30-16,-10-7 47 0,-9-4 8 16,-12-1-26-1,-7-4-26-15,-8 2 1 0</inkml:trace>
  <inkml:trace contextRef="#ctx0" brushRef="#br0" timeOffset="488120.2968">12789 16594 1103 0,'0'0'465'0,"-1"6"-287"16,-4 14-62-16,2 26-81 15,2 17-12-15,4 21-3 16,2-1 0-16,3-5-9 15,0-9 5-15,3-20-69 16,4-7-63-16,0-21-333 16</inkml:trace>
  <inkml:trace contextRef="#ctx0" brushRef="#br0" timeOffset="488326.3349">13009 16582 891 0,'1'-7'470'0,"1"-1"-127"0,-2 8-96 16,-6 20-111-16,-1 15-32 16,2 19-37-16,2 11-11 15,5 10-21-15,5-1-8 16,5-8-11-16,1-7-3 16,1-16-1-16,2-7-2 15,-8-18-91-15,-2-5-50 0</inkml:trace>
  <inkml:trace contextRef="#ctx0" brushRef="#br0" timeOffset="488469.8566">12775 16968 1244 0,'7'1'499'0,"16"-4"-326"15,11-4-75-15,23-6-36 16,12-1-31-16,14 1-89 15,-2 4-280-15</inkml:trace>
  <inkml:trace contextRef="#ctx0" brushRef="#br0" timeOffset="488828.4745">13272 16812 1065 0,'4'-5'450'16,"7"-7"-231"-16,9 0-40 15,12 6-58-15,5 2-25 16,2 5-45-16,-4 3-13 16,-11 10-6-16,-8 5-3 15,-18 12-6-15,-11 11-3 0,-16 5-4 16,-4-1-1-16,1-1-8 15,2-8-1-15,15-8-2 16,4-7-4-16,16-10-2 16,12-6 10-16,12-9 27 15,10-4 15-15,10-4 32 16,0 1-8-16,-2 1-18 16,-4 3-8-16,-16 1-26 15,-11 2-3-15,-11 4-33 16,-5-1-566-16</inkml:trace>
  <inkml:trace contextRef="#ctx0" brushRef="#br0" timeOffset="490756.0793">13289 16962 987 0,'12'-2'472'0,"27"-6"-178"15,12-3-56-15,24-1-72 16,6 0-55-16,-13 4-61 16,-7 2-28-16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5T10:08:41.8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17010 14606 655 0,'-24'3'376'0,"-18"3"-51"16,-11 20-146-16,-1 14-42 15,5 37-65-15,4 19-34 16,20 22-31-16,12 7-6 15,26-5-1-15,12-12 1 16,22-20 8-16,7-19 12 16,7-29-90-16,1-13-77 0</inkml:trace>
  <inkml:trace contextRef="#ctx0" brushRef="#br0" timeOffset="281.2092">16960 15021 572 0,'1'-6'350'0,"3"-3"-16"0,-4 3-107 16,6 15-89-16,-3 4-34 16,2 15-43-16,0 5-11 15,0 7-22-15,1 5-5 16,1-6-23-16,4-4-56 16,-2-13-185-16,2-7-191 15</inkml:trace>
  <inkml:trace contextRef="#ctx0" brushRef="#br0" timeOffset="491.8215">17109 15037 530 0,'-4'0'255'0,"-13"1"-109"0,-4 7-22 16,-5 7-36-16,-5 4-20 15,3 2-20-15,3-1-15 16,12-3-15-16,10 1-2 15,16-3 2-15,10 0-1 16,10-2-4-16,4 0-1 16,-2-4-47-16,-1-4-84 15</inkml:trace>
  <inkml:trace contextRef="#ctx0" brushRef="#br0" timeOffset="791.16">17386 15085 953 0,'-10'12'412'0,"-10"19"-225"16,-7 0-36-16,-4 0-70 15,3 0-24-15,1-12-26 16,7-4-2-16,6-15-3 16,-3-9-4-16,7-13-19 15,-1-7-8-15,8-3-14 16,3 0-3-16,10 9-2 0,2 5-3 15,5 13-2-15,4 4 2 16,2 15 15-16,2 3 9 16,4 6 9-16,0 8 2 15,1-4-1-15,0-3 0 16,-3-4-55-16,0-4-94 16</inkml:trace>
  <inkml:trace contextRef="#ctx0" brushRef="#br0" timeOffset="963.0204">17452 15093 743 0,'9'-1'356'16,"8"0"-97"-16,1-1-187 15,5 2-15-15,3-1-29 16,-2-1-10-16,4 0-58 15,-1-1-86-15</inkml:trace>
  <inkml:trace contextRef="#ctx0" brushRef="#br0" timeOffset="1119.2329">17569 15073 639 0,'-5'8'320'0,"1"8"-102"0,-2 3-38 16,6 7-77-16,0-1-27 15,1 2-42-15,3-2-14 16,2-3-10-16,1-5 5 16,4-4-172-16</inkml:trace>
  <inkml:trace contextRef="#ctx0" brushRef="#br0" timeOffset="1443.1086">17904 15096 994 0,'-8'3'436'15,"-4"11"-225"-15,-6 7-44 16,-5 2-69-16,1 2-32 0,-3-3-38 16,2-4-10-16,0-7-1 15,3-4-16-15,3-8-56 16,2-5-33-16,8-7-38 15,1-2 9-15,9-4 44 16,2-3 29-16,8 1 34 16,3 0 10-16,2 11 22 15,0 7 13-15,0 12 19 16,1 9-2-16,-1 9-13 16,0 0-9-16,-2 5-17 15,-4-2 0-15,-1-5-147 16,-2-5-309-16</inkml:trace>
  <inkml:trace contextRef="#ctx0" brushRef="#br0" timeOffset="1599.29">17834 14766 1341 0,'-2'-1'528'16,"-3"2"-394"-16,2 4-68 15,2-5-66-15,1 6-46 16,4 24-292-16</inkml:trace>
  <inkml:trace contextRef="#ctx0" brushRef="#br0" timeOffset="1936.4277">17440 15392 1049 0,'-1'0'459'0,"-2"8"-227"16,3 13-93-16,1 19-86 16,4 10-3-16,1 12-21 15,3 4-5-15,1 1-7 16,3-4-2-16,-5-11-19 16,-2-10-47-16,2-13-177 15,-7-10-245-15</inkml:trace>
  <inkml:trace contextRef="#ctx0" brushRef="#br0" timeOffset="2077.0195">17529 15631 788 0,'10'1'295'15,"13"-1"-233"-15,1 0-19 16,3-5-91-16</inkml:trace>
  <inkml:trace contextRef="#ctx0" brushRef="#br0" timeOffset="2452.7773">17757 15430 888 0,'-12'-3'414'0,"-11"-6"-182"15,1 9-68-15,6 7-89 16,2 3-37-16,6 6-41 16,6-1-12-16,7 2-6 15,5-1 3-15,10-1 11 16,-1-6 5-16,0-4 5 16,-2 0 2-16,-8-5-2 15,-2 2-1-15,-7-2-9 16,-6 0-2-16,-9 0 2 15,-3-1-1-15,-6 4 8 16,-1 1 0-16,5 1 1 16,5 10 2-16,8-3 0 0,6 3 0 15,8 1 0-15,3 1-3 16,7 1 2-16,2-1 0 16,-1-1 3-16,2-7-3 15,-4-6-115-15,0-5-174 16</inkml:trace>
  <inkml:trace contextRef="#ctx0" brushRef="#br0" timeOffset="2577.7785">17663 15385 956 0,'0'-1'450'0,"-8"-3"-193"0,6 1-94 0,3 1-119 15,2 1-23-15,-3 1-171 16,0 0-301-16</inkml:trace>
  <inkml:trace contextRef="#ctx0" brushRef="#br0" timeOffset="2945.0792">17853 15465 925 0,'0'0'396'0,"1"1"-172"16,11 3-143-16,6-3-29 15,14 5-8-15,1-3-12 16,3-2-19-16,-1 0-1 16,-12-1 2-16,-7-2 1 15,-8 0-4-15,-8-1-4 16,-8 3-5-16,-5 0-2 15,-9 5-1-15,3 3 1 0,-6 4-5 16,7 6-3-16,3 2-4 31,4 5 0-31,8 0 3 16,4-2 1-16,15-5 4 0,3-4 2 16,4-7 5-16,4-3 3 15,-7-6-109-15,2 2-103 16</inkml:trace>
  <inkml:trace contextRef="#ctx0" brushRef="#br0" timeOffset="3273.1267">18176 15602 635 0,'0'3'374'0,"0"-2"-27"0,7 5-204 15,5-2-27-15,5-3-57 16,3-1-18-16,-3-3-8 15,-3-3 1-15,-5-5 0 16,-4-3-1-16,-3-2-4 16,-2-1-5-16,-8 1-4 15,-4-3-4-15,-8 4-6 16,-2 5-4-16,-2 4-10 16,2 5-6-16,6 8-9 15,2 7-4-15,7 9 2 16,2 5 8-16,6 6 13 15,5 3 8-15,1 6 13 16,1 3 1-16,-1 6 17 16,-2 0 0-16,2-8-3 15,-4-1-3-15,5-18-86 16,1-8-127-16</inkml:trace>
  <inkml:trace contextRef="#ctx0" brushRef="#br0" timeOffset="3648.0714">18518 15573 523 0,'-3'-6'288'16,"0"-4"-56"-16,-1-5-83 16,-1 7-17-16,0 0-6 15,-9 4-3-15,-3 3-24 16,-4-2-20-16,-5 8-41 16,3 0-23-16,0 8-20 15,8 7-4-15,8-2 5 16,7 5 4-16,14-2 11 15,4-8 7-15,13-2 26 16,1-7 11-16,-4-4 15 16,-4-2 0-16,-11-5-12 15,-4-2-10-15,-4-3-6 0,-2 0-48 16,-3-4-282-16</inkml:trace>
  <inkml:trace contextRef="#ctx0" brushRef="#br0" timeOffset="4078.5599">18574 14757 795 0,'17'0'334'0,"27"10"-195"0,17 18-35 16,20 37-22 0,-2 20-11-16,-22 30 3 0,-20 11-10 15,-47 6-23 1,-15-4 0-16,-10-21-6 16,-4-13-4-16,6-33 1 15,-3-9-23-15,2-21-120 16,0-6-140-16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8:27:20.65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14420 11641 625 0,'0'-3'236'0,"4"0"-240"0</inkml:trace>
  <inkml:trace contextRef="#ctx0" brushRef="#br0" timeOffset="187923.4273">6185 5457 512 0,'-3'0'138'15,"-5"0"-236"-15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8:54:11.07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5835 13519 752 0,'-2'-3'298'15,"-1"-4"-175"-15</inkml:trace>
  <inkml:trace contextRef="#ctx0" brushRef="#br0" timeOffset="71988.0604">10704 14822 572 0,'-6'-2'155'0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8:59:40.46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19965 6098 1409 0,'-5'-4'204'15,"-5"2"-66"-15,5 5-168 0</inkml:trace>
  <inkml:trace contextRef="#ctx0" brushRef="#br0" timeOffset="2.64652E6">15144 13994 460 0</inkml:trace>
  <inkml:trace contextRef="#ctx0" brushRef="#br0" timeOffset="2.64969E6">14886 13778 683 0,'0'-19'276'0,"1"-22"-273"15,0-1-211-15</inkml:trace>
  <inkml:trace contextRef="#ctx0" brushRef="#br0" timeOffset="2.65507E6">16127 11125 548 0,'-6'-15'14'16</inkml:trace>
  <inkml:trace contextRef="#ctx0" brushRef="#br0" timeOffset="2.65567E6">15995 7456 589 0,'1'-7'297'0,"4"-4"-104"15,0 3-61-15,-5 6-110 16,0 1-109-16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8:59:40.46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19965 6098 1409 0,'-5'-4'204'15,"-5"2"-66"-15,5 5-168 0</inkml:trace>
  <inkml:trace contextRef="#ctx0" brushRef="#br0" timeOffset="2.64652E6">15144 13994 460 0</inkml:trace>
  <inkml:trace contextRef="#ctx0" brushRef="#br0" timeOffset="2.64969E6">14886 13778 683 0,'0'-19'276'0,"1"-22"-273"15,0-1-211-15</inkml:trace>
  <inkml:trace contextRef="#ctx0" brushRef="#br0" timeOffset="2.65507E6">16127 11125 548 0,'-6'-15'14'16</inkml:trace>
  <inkml:trace contextRef="#ctx0" brushRef="#br0" timeOffset="2.65567E6">15995 7456 589 0,'1'-7'297'0,"4"-4"-104"15,0 3-61-15,-5 6-110 16,0 1-109-16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5T09:44:09.0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9984 17355 1343 0,'-2'3'473'0,"1"6"-405"15,4 2-47-15,10 1-21 16,4-2-14-16,10-20-346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3F949-2ACA-481C-87AE-89754124B8CC}" type="datetimeFigureOut">
              <a:rPr lang="el-GR" smtClean="0"/>
              <a:t>25/11/2022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73638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514" y="4724956"/>
            <a:ext cx="545211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0335" y="9448185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CB121-525A-438D-8FD9-7B2708CF85C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2838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3822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419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50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217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94C600"/>
                </a:solidFill>
              </a:rPr>
              <a:pPr/>
              <a:t>‹#›</a:t>
            </a:fld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858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961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01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212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394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228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06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02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489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044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886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70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77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82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365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0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970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998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43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043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54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410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07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9556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136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135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085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8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34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74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820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38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71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42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90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96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9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customXml" Target="../ink/ink3.xml"/><Relationship Id="rId3" Type="http://schemas.openxmlformats.org/officeDocument/2006/relationships/customXml" Target="../ink/ink2.xml"/><Relationship Id="rId7" Type="http://schemas.openxmlformats.org/officeDocument/2006/relationships/image" Target="../media/image30.png"/><Relationship Id="rId12" Type="http://schemas.openxmlformats.org/officeDocument/2006/relationships/image" Target="../media/image440.png"/><Relationship Id="rId2" Type="http://schemas.openxmlformats.org/officeDocument/2006/relationships/image" Target="../media/image39.png"/><Relationship Id="rId16" Type="http://schemas.openxmlformats.org/officeDocument/2006/relationships/image" Target="../media/image33.emf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11" Type="http://schemas.openxmlformats.org/officeDocument/2006/relationships/image" Target="../media/image430.png"/><Relationship Id="rId15" Type="http://schemas.openxmlformats.org/officeDocument/2006/relationships/customXml" Target="../ink/ink4.xml"/><Relationship Id="rId10" Type="http://schemas.openxmlformats.org/officeDocument/2006/relationships/image" Target="../media/image420.png"/><Relationship Id="rId9" Type="http://schemas.microsoft.com/office/2007/relationships/hdphoto" Target="../media/hdphoto1.wdp"/><Relationship Id="rId1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customXml" Target="../ink/ink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customXml" Target="../ink/ink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customXml" Target="../ink/ink7.xml"/><Relationship Id="rId4" Type="http://schemas.openxmlformats.org/officeDocument/2006/relationships/hyperlink" Target="https://www.youtube.com/watch?v=b87QZtYKmqo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emf"/><Relationship Id="rId4" Type="http://schemas.openxmlformats.org/officeDocument/2006/relationships/customXml" Target="../ink/ink8.xml"/><Relationship Id="rId9" Type="http://schemas.openxmlformats.org/officeDocument/2006/relationships/image" Target="../media/image44.emf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image" Target="../media/image43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customXml" Target="../ink/ink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customXml" Target="../ink/ink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NUL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0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6184" y="1381124"/>
                <a:ext cx="8024650" cy="5095875"/>
              </a:xfrm>
            </p:spPr>
            <p:txBody>
              <a:bodyPr>
                <a:noAutofit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  <a:endParaRPr lang="el-GR" b="1" dirty="0"/>
              </a:p>
              <a:p>
                <a:pPr lvl="1"/>
                <a:r>
                  <a:rPr lang="el-GR" u="sng" dirty="0" smtClean="0"/>
                  <a:t>Κινούμενη πηγή</a:t>
                </a:r>
              </a:p>
              <a:p>
                <a:pPr lvl="2"/>
                <a:r>
                  <a:rPr lang="el-GR" sz="2200" i="1" u="sng" dirty="0" smtClean="0"/>
                  <a:t>Προς τον παρατηρητή</a:t>
                </a:r>
              </a:p>
              <a:p>
                <a:pPr lvl="1"/>
                <a:r>
                  <a:rPr lang="el-GR" dirty="0" smtClean="0"/>
                  <a:t>Συχνότητα πηγής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dirty="0" smtClean="0"/>
                  <a:t>Περίοδος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l-GR" dirty="0" smtClean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b="1" dirty="0" smtClean="0"/>
                  <a:t>Ταχύτητα πηγής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endParaRPr lang="el-GR" b="1" dirty="0" smtClean="0"/>
              </a:p>
              <a:p>
                <a:pPr lvl="1"/>
                <a:r>
                  <a:rPr lang="el-GR" b="1" dirty="0"/>
                  <a:t>Ταχύτητα </a:t>
                </a:r>
                <a:r>
                  <a:rPr lang="el-GR" b="1" dirty="0" smtClean="0"/>
                  <a:t>ήχου </a:t>
                </a:r>
                <a14:m>
                  <m:oMath xmlns:m="http://schemas.openxmlformats.org/officeDocument/2006/math">
                    <m:r>
                      <a:rPr lang="en-BS" b="1" i="1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endParaRPr lang="el-GR" b="1" dirty="0" smtClean="0"/>
              </a:p>
              <a:p>
                <a:pPr lvl="1"/>
                <a:endParaRPr lang="el-GR" sz="800" dirty="0"/>
              </a:p>
              <a:p>
                <a:pPr lvl="1"/>
                <a:r>
                  <a:rPr lang="el-GR" dirty="0" smtClean="0"/>
                  <a:t>Ένας ακίνητος παρατηρητής αντιλαμβάνεται συχνότητα</a:t>
                </a:r>
                <a:r>
                  <a:rPr lang="el-GR" dirty="0"/>
                  <a:t/>
                </a:r>
                <a:br>
                  <a:rPr lang="el-GR" dirty="0"/>
                </a:br>
                <a:r>
                  <a:rPr lang="en-US" sz="2000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sz="2000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l-G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l-GR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sSup>
                          <m:sSupPr>
                            <m:ctrlP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l-GR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l-GR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den>
                            </m:f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den>
                            </m:f>
                          </m:e>
                        </m:d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l-G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6184" y="1381124"/>
                <a:ext cx="8024650" cy="5095875"/>
              </a:xfrm>
              <a:blipFill>
                <a:blip r:embed="rId2"/>
                <a:stretch>
                  <a:fillRect t="-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700767"/>
            <a:ext cx="3810000" cy="378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381124"/>
            <a:ext cx="1410029" cy="21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184" y="1381124"/>
            <a:ext cx="8024650" cy="5095875"/>
          </a:xfrm>
        </p:spPr>
        <p:txBody>
          <a:bodyPr>
            <a:noAutofit/>
          </a:bodyPr>
          <a:lstStyle/>
          <a:p>
            <a:r>
              <a:rPr lang="el-GR" b="1" dirty="0" smtClean="0"/>
              <a:t>Το φαινόμενο </a:t>
            </a:r>
            <a:r>
              <a:rPr lang="en-US" b="1" dirty="0" smtClean="0"/>
              <a:t>Doppler</a:t>
            </a:r>
            <a:endParaRPr lang="el-GR" b="1" dirty="0"/>
          </a:p>
          <a:p>
            <a:pPr lvl="1"/>
            <a:r>
              <a:rPr lang="el-GR" u="sng" dirty="0" smtClean="0"/>
              <a:t>Κινούμενη πηγή</a:t>
            </a:r>
            <a:r>
              <a:rPr lang="en-BS" u="sng" dirty="0" smtClean="0"/>
              <a:t> </a:t>
            </a:r>
            <a:r>
              <a:rPr lang="el-GR" sz="2200" i="1" u="sng" dirty="0" smtClean="0"/>
              <a:t>προς τον παρατηρητή - επεξήγηση</a:t>
            </a:r>
          </a:p>
        </p:txBody>
      </p:sp>
      <p:sp>
        <p:nvSpPr>
          <p:cNvPr id="4" name="Oval 3"/>
          <p:cNvSpPr/>
          <p:nvPr/>
        </p:nvSpPr>
        <p:spPr>
          <a:xfrm>
            <a:off x="1066800" y="3662749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62000" y="3472249"/>
            <a:ext cx="609600" cy="609600"/>
            <a:chOff x="1219200" y="2590800"/>
            <a:chExt cx="1981200" cy="2438400"/>
          </a:xfrm>
        </p:grpSpPr>
        <p:sp>
          <p:nvSpPr>
            <p:cNvPr id="9" name="Arc 8"/>
            <p:cNvSpPr/>
            <p:nvPr/>
          </p:nvSpPr>
          <p:spPr>
            <a:xfrm>
              <a:off x="1219200" y="2590800"/>
              <a:ext cx="1981200" cy="2438400"/>
            </a:xfrm>
            <a:prstGeom prst="arc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flipV="1">
              <a:off x="1219200" y="2590800"/>
              <a:ext cx="1981200" cy="2438400"/>
            </a:xfrm>
            <a:prstGeom prst="arc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89791" y="5143368"/>
                <a:ext cx="76835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B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B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91" y="5143368"/>
                <a:ext cx="768352" cy="369332"/>
              </a:xfrm>
              <a:prstGeom prst="rect">
                <a:avLst/>
              </a:prstGeom>
              <a:blipFill>
                <a:blip r:embed="rId3"/>
                <a:stretch>
                  <a:fillRect l="-7937" r="-873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/>
          <p:nvPr/>
        </p:nvSpPr>
        <p:spPr>
          <a:xfrm>
            <a:off x="4195000" y="3662749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657600" y="2433119"/>
            <a:ext cx="2133600" cy="2653229"/>
            <a:chOff x="1219200" y="2590800"/>
            <a:chExt cx="1981200" cy="2438400"/>
          </a:xfrm>
        </p:grpSpPr>
        <p:sp>
          <p:nvSpPr>
            <p:cNvPr id="14" name="Arc 13"/>
            <p:cNvSpPr/>
            <p:nvPr/>
          </p:nvSpPr>
          <p:spPr>
            <a:xfrm>
              <a:off x="1219200" y="2590800"/>
              <a:ext cx="1981200" cy="2438400"/>
            </a:xfrm>
            <a:prstGeom prst="arc">
              <a:avLst>
                <a:gd name="adj1" fmla="val 17205038"/>
                <a:gd name="adj2" fmla="val 0"/>
              </a:avLst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flipV="1">
              <a:off x="1219200" y="2590800"/>
              <a:ext cx="1981200" cy="2438400"/>
            </a:xfrm>
            <a:prstGeom prst="arc">
              <a:avLst>
                <a:gd name="adj1" fmla="val 17043209"/>
                <a:gd name="adj2" fmla="val 0"/>
              </a:avLst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15"/>
          <p:cNvSpPr/>
          <p:nvPr/>
        </p:nvSpPr>
        <p:spPr>
          <a:xfrm>
            <a:off x="3043763" y="3662749"/>
            <a:ext cx="228600" cy="228600"/>
          </a:xfrm>
          <a:prstGeom prst="ellipse">
            <a:avLst/>
          </a:prstGeom>
          <a:solidFill>
            <a:schemeClr val="accent1">
              <a:alpha val="33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033130" y="3129349"/>
            <a:ext cx="419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099750" y="3129349"/>
            <a:ext cx="419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873990" y="5143368"/>
                <a:ext cx="7879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990" y="5143368"/>
                <a:ext cx="787908" cy="369332"/>
              </a:xfrm>
              <a:prstGeom prst="rect">
                <a:avLst/>
              </a:prstGeom>
              <a:blipFill>
                <a:blip r:embed="rId4"/>
                <a:stretch>
                  <a:fillRect l="-6923" r="-769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3860800" y="3472249"/>
            <a:ext cx="609600" cy="609600"/>
            <a:chOff x="1219200" y="2590800"/>
            <a:chExt cx="1981200" cy="2438400"/>
          </a:xfrm>
        </p:grpSpPr>
        <p:sp>
          <p:nvSpPr>
            <p:cNvPr id="28" name="Arc 27"/>
            <p:cNvSpPr/>
            <p:nvPr/>
          </p:nvSpPr>
          <p:spPr>
            <a:xfrm>
              <a:off x="1219200" y="2590800"/>
              <a:ext cx="1981200" cy="2438400"/>
            </a:xfrm>
            <a:prstGeom prst="arc">
              <a:avLst>
                <a:gd name="adj1" fmla="val 17674894"/>
                <a:gd name="adj2" fmla="val 0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flipV="1">
              <a:off x="1219200" y="2590800"/>
              <a:ext cx="1981200" cy="2438400"/>
            </a:xfrm>
            <a:prstGeom prst="arc">
              <a:avLst>
                <a:gd name="adj1" fmla="val 17600641"/>
                <a:gd name="adj2" fmla="val 0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161029" y="3200505"/>
            <a:ext cx="1206453" cy="276999"/>
            <a:chOff x="3161029" y="3200505"/>
            <a:chExt cx="1033971" cy="276999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3161029" y="3239164"/>
              <a:ext cx="1033971" cy="4724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3623295" y="3200505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B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3295" y="3200505"/>
                  <a:ext cx="1833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8571" r="-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311871" y="2819400"/>
                <a:ext cx="2807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B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B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B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B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871" y="2819400"/>
                <a:ext cx="280718" cy="276999"/>
              </a:xfrm>
              <a:prstGeom prst="rect">
                <a:avLst/>
              </a:prstGeom>
              <a:blipFill>
                <a:blip r:embed="rId6"/>
                <a:stretch>
                  <a:fillRect l="-13043" r="-4348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367482" y="2819400"/>
                <a:ext cx="2807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B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B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B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B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482" y="2819400"/>
                <a:ext cx="280718" cy="276999"/>
              </a:xfrm>
              <a:prstGeom prst="rect">
                <a:avLst/>
              </a:prstGeom>
              <a:blipFill>
                <a:blip r:embed="rId7"/>
                <a:stretch>
                  <a:fillRect l="-12766" r="-2128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/>
          <p:cNvCxnSpPr>
            <a:endCxn id="15" idx="2"/>
          </p:cNvCxnSpPr>
          <p:nvPr/>
        </p:nvCxnSpPr>
        <p:spPr>
          <a:xfrm>
            <a:off x="4495800" y="3733800"/>
            <a:ext cx="1295400" cy="25933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2687793" y="5101928"/>
                <a:ext cx="95301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B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B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793" y="5101928"/>
                <a:ext cx="953018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051507" y="3509024"/>
                <a:ext cx="2324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BS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BS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07" y="3509024"/>
                <a:ext cx="232436" cy="276999"/>
              </a:xfrm>
              <a:prstGeom prst="rect">
                <a:avLst/>
              </a:prstGeom>
              <a:blipFill>
                <a:blip r:embed="rId9"/>
                <a:stretch>
                  <a:fillRect l="-28947" t="-4444" r="-289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5838853" y="5076367"/>
                <a:ext cx="2669192" cy="13944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B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B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B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B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B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B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853" y="5076367"/>
                <a:ext cx="2669192" cy="13944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/>
          <p:cNvCxnSpPr/>
          <p:nvPr/>
        </p:nvCxnSpPr>
        <p:spPr>
          <a:xfrm>
            <a:off x="3272363" y="3897901"/>
            <a:ext cx="2514075" cy="37512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4962957" y="3897901"/>
                <a:ext cx="177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BS" b="0" i="1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2957" y="3897901"/>
                <a:ext cx="177100" cy="276999"/>
              </a:xfrm>
              <a:prstGeom prst="rect">
                <a:avLst/>
              </a:prstGeom>
              <a:blipFill>
                <a:blip r:embed="rId11"/>
                <a:stretch>
                  <a:fillRect l="-34483" r="-31034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449" y="2644285"/>
            <a:ext cx="1410029" cy="2100944"/>
          </a:xfrm>
          <a:prstGeom prst="rect">
            <a:avLst/>
          </a:prstGeom>
        </p:spPr>
      </p:pic>
      <p:grpSp>
        <p:nvGrpSpPr>
          <p:cNvPr id="76" name="Group 75"/>
          <p:cNvGrpSpPr/>
          <p:nvPr/>
        </p:nvGrpSpPr>
        <p:grpSpPr>
          <a:xfrm>
            <a:off x="5638800" y="838200"/>
            <a:ext cx="2944678" cy="646331"/>
            <a:chOff x="5638800" y="838200"/>
            <a:chExt cx="2944678" cy="646331"/>
          </a:xfrm>
        </p:grpSpPr>
        <p:sp>
          <p:nvSpPr>
            <p:cNvPr id="72" name="TextBox 71"/>
            <p:cNvSpPr txBox="1"/>
            <p:nvPr/>
          </p:nvSpPr>
          <p:spPr>
            <a:xfrm>
              <a:off x="6324600" y="838200"/>
              <a:ext cx="22588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S" dirty="0" smtClean="0"/>
                <a:t>1</a:t>
              </a:r>
              <a:r>
                <a:rPr lang="el-GR" baseline="30000" dirty="0" smtClean="0"/>
                <a:t>ο</a:t>
              </a:r>
              <a:r>
                <a:rPr lang="en-BS" dirty="0" smtClean="0"/>
                <a:t> </a:t>
              </a:r>
              <a:r>
                <a:rPr lang="el-GR" dirty="0" smtClean="0"/>
                <a:t>κυματικό μέτωπο</a:t>
              </a:r>
            </a:p>
            <a:p>
              <a:r>
                <a:rPr lang="el-GR" dirty="0" smtClean="0"/>
                <a:t>2</a:t>
              </a:r>
              <a:r>
                <a:rPr lang="el-GR" baseline="30000" dirty="0" smtClean="0"/>
                <a:t>ο</a:t>
              </a:r>
              <a:r>
                <a:rPr lang="el-GR" dirty="0" smtClean="0"/>
                <a:t> κυματικό μέτωπο</a:t>
              </a:r>
              <a:endParaRPr lang="en-US" dirty="0"/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5638800" y="990600"/>
              <a:ext cx="685800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5638800" y="1295400"/>
              <a:ext cx="68580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708675" y="3454933"/>
            <a:ext cx="609600" cy="609600"/>
            <a:chOff x="1219200" y="2590800"/>
            <a:chExt cx="1981200" cy="2438400"/>
          </a:xfrm>
        </p:grpSpPr>
        <p:sp>
          <p:nvSpPr>
            <p:cNvPr id="40" name="Arc 39"/>
            <p:cNvSpPr/>
            <p:nvPr/>
          </p:nvSpPr>
          <p:spPr>
            <a:xfrm>
              <a:off x="1219200" y="2590800"/>
              <a:ext cx="1981200" cy="2438400"/>
            </a:xfrm>
            <a:prstGeom prst="arc">
              <a:avLst>
                <a:gd name="adj1" fmla="val 17674894"/>
                <a:gd name="adj2" fmla="val 0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 40"/>
            <p:cNvSpPr/>
            <p:nvPr/>
          </p:nvSpPr>
          <p:spPr>
            <a:xfrm flipV="1">
              <a:off x="1219200" y="2590800"/>
              <a:ext cx="1981200" cy="2438400"/>
            </a:xfrm>
            <a:prstGeom prst="arc">
              <a:avLst>
                <a:gd name="adj1" fmla="val 17600641"/>
                <a:gd name="adj2" fmla="val 0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Connector 16"/>
          <p:cNvCxnSpPr/>
          <p:nvPr/>
        </p:nvCxnSpPr>
        <p:spPr>
          <a:xfrm>
            <a:off x="1981200" y="2433119"/>
            <a:ext cx="0" cy="3079581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9858" y="6252863"/>
            <a:ext cx="5167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Παρόμοιες είναι και οι αποδείξεις για όσα ακολουθούν στα επόμενα </a:t>
            </a:r>
            <a:r>
              <a:rPr lang="en-BS" sz="1200" dirty="0" smtClean="0"/>
              <a:t>slides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242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 animBg="1"/>
      <p:bldP spid="16" grpId="0" animBg="1"/>
      <p:bldP spid="23" grpId="0"/>
      <p:bldP spid="31" grpId="0"/>
      <p:bldP spid="32" grpId="0"/>
      <p:bldP spid="39" grpId="0"/>
      <p:bldP spid="43" grpId="0"/>
      <p:bldP spid="46" grpId="0"/>
      <p:bldP spid="6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  <a:endParaRPr lang="el-GR" b="1" dirty="0"/>
              </a:p>
              <a:p>
                <a:pPr lvl="1"/>
                <a:r>
                  <a:rPr lang="el-GR" u="sng" dirty="0" smtClean="0"/>
                  <a:t>Κινούμενη πηγή</a:t>
                </a:r>
              </a:p>
              <a:p>
                <a:pPr lvl="2"/>
                <a:r>
                  <a:rPr lang="el-GR" i="1" u="sng" dirty="0" smtClean="0"/>
                  <a:t>Μακριά από τον </a:t>
                </a:r>
                <a:r>
                  <a:rPr lang="en-US" i="1" u="sng" dirty="0" smtClean="0"/>
                  <a:t/>
                </a:r>
                <a:br>
                  <a:rPr lang="en-US" i="1" u="sng" dirty="0" smtClean="0"/>
                </a:br>
                <a:r>
                  <a:rPr lang="el-GR" i="1" u="sng" dirty="0" smtClean="0"/>
                  <a:t>παρατηρητή</a:t>
                </a:r>
              </a:p>
              <a:p>
                <a:pPr lvl="1"/>
                <a:r>
                  <a:rPr lang="el-GR" dirty="0" smtClean="0"/>
                  <a:t>Συχνότητα πηγής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dirty="0" smtClean="0"/>
                  <a:t>Περίοδος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l-GR" dirty="0" smtClean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b="1" dirty="0" smtClean="0"/>
                  <a:t>Ταχύτητα πηγής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endParaRPr lang="el-GR" b="1" dirty="0" smtClean="0"/>
              </a:p>
              <a:p>
                <a:pPr lvl="1"/>
                <a:r>
                  <a:rPr lang="el-GR" b="1" dirty="0"/>
                  <a:t>Ταχύτητα ήχου </a:t>
                </a:r>
                <a14:m>
                  <m:oMath xmlns:m="http://schemas.openxmlformats.org/officeDocument/2006/math">
                    <m:r>
                      <a:rPr lang="en-BS" b="1" i="1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endParaRPr lang="el-GR" b="1" dirty="0"/>
              </a:p>
              <a:p>
                <a:pPr lvl="1"/>
                <a:endParaRPr lang="el-GR" sz="700" dirty="0"/>
              </a:p>
              <a:p>
                <a:pPr lvl="1"/>
                <a:r>
                  <a:rPr lang="el-GR" dirty="0" smtClean="0"/>
                  <a:t>Ένας ακίνητος παρατηρητής αντιλαμβάνεται συχνότητα</a:t>
                </a:r>
                <a:br>
                  <a:rPr lang="el-GR" dirty="0" smtClean="0"/>
                </a:br>
                <a:r>
                  <a:rPr lang="el-GR" dirty="0" smtClean="0"/>
                  <a:t>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  <a:blipFill>
                <a:blip r:embed="rId2"/>
                <a:stretch>
                  <a:fillRect t="-1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112693" y="700767"/>
            <a:ext cx="4555056" cy="3841368"/>
            <a:chOff x="4112693" y="700767"/>
            <a:chExt cx="4555056" cy="38413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700767"/>
              <a:ext cx="3867149" cy="384136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693" y="1407706"/>
              <a:ext cx="1375813" cy="2049962"/>
            </a:xfrm>
            <a:prstGeom prst="rect">
              <a:avLst/>
            </a:prstGeom>
            <a:scene3d>
              <a:camera prst="orthographicFront">
                <a:rot lat="0" lon="10799980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356834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  <a:endParaRPr lang="el-GR" b="1" dirty="0"/>
              </a:p>
              <a:p>
                <a:pPr lvl="1"/>
                <a:r>
                  <a:rPr lang="el-GR" u="sng" dirty="0" smtClean="0"/>
                  <a:t>Κινούμενος παρατηρητής</a:t>
                </a:r>
              </a:p>
              <a:p>
                <a:pPr lvl="2"/>
                <a:r>
                  <a:rPr lang="el-GR" i="1" u="sng" dirty="0" smtClean="0"/>
                  <a:t>Πλησιάζει την πηγή</a:t>
                </a:r>
              </a:p>
              <a:p>
                <a:pPr lvl="1"/>
                <a:r>
                  <a:rPr lang="el-GR" dirty="0" smtClean="0"/>
                  <a:t>Συχνότητα πηγής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dirty="0" smtClean="0"/>
                  <a:t>Περίοδος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l-GR" dirty="0" smtClean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b="1" dirty="0" smtClean="0"/>
                  <a:t>Ταχύτητα παρατηρητή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l-GR" b="1" i="1" smtClean="0">
                            <a:latin typeface="Cambria Math" panose="02040503050406030204" pitchFamily="18" charset="0"/>
                          </a:rPr>
                          <m:t>𝝄</m:t>
                        </m:r>
                      </m:sub>
                    </m:sSub>
                  </m:oMath>
                </a14:m>
                <a:endParaRPr lang="el-GR" b="1" dirty="0" smtClean="0"/>
              </a:p>
              <a:p>
                <a:pPr lvl="1"/>
                <a:r>
                  <a:rPr lang="el-GR" b="1" dirty="0"/>
                  <a:t>Ταχύτητα ήχου </a:t>
                </a:r>
                <a14:m>
                  <m:oMath xmlns:m="http://schemas.openxmlformats.org/officeDocument/2006/math">
                    <m:r>
                      <a:rPr lang="en-BS" b="1" i="1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endParaRPr lang="el-GR" b="1" dirty="0" smtClean="0"/>
              </a:p>
              <a:p>
                <a:pPr lvl="1"/>
                <a:endParaRPr lang="el-GR" sz="1100" dirty="0"/>
              </a:p>
              <a:p>
                <a:pPr lvl="1"/>
                <a:r>
                  <a:rPr lang="el-GR" dirty="0" smtClean="0"/>
                  <a:t>Ένας κινούμενος παρατηρητής που πλησιάζει την πηγή αντιλαμβάνεται συχνότητα </a:t>
                </a:r>
                <a:endParaRPr lang="en-US" dirty="0" smtClean="0"/>
              </a:p>
              <a:p>
                <a:pPr marL="365760" lvl="1" indent="0">
                  <a:buNone/>
                </a:pP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𝜊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  <a:blipFill>
                <a:blip r:embed="rId2"/>
                <a:stretch>
                  <a:fillRect t="-1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4" y="681717"/>
            <a:ext cx="2857500" cy="2838450"/>
          </a:xfrm>
          <a:prstGeom prst="rect">
            <a:avLst/>
          </a:prstGeom>
        </p:spPr>
      </p:pic>
      <p:pic>
        <p:nvPicPr>
          <p:cNvPr id="8200" name="Picture 8" descr="Benettonplay! Flipbook Deluxe! - The Classical Walking 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59" y="1636033"/>
            <a:ext cx="1063625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72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0.19045 -4.44444E-6 " pathEditMode="relative" rAng="0" ptsTypes="AA">
                                      <p:cBhvr>
                                        <p:cTn id="22" dur="7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  <a:endParaRPr lang="el-GR" b="1" dirty="0"/>
              </a:p>
              <a:p>
                <a:pPr lvl="1"/>
                <a:r>
                  <a:rPr lang="el-GR" u="sng" dirty="0" smtClean="0"/>
                  <a:t>Κινούμενος παρατηρητής</a:t>
                </a:r>
              </a:p>
              <a:p>
                <a:pPr lvl="2"/>
                <a:r>
                  <a:rPr lang="el-GR" i="1" u="sng" dirty="0" smtClean="0"/>
                  <a:t>Απομακρύνεται από την πηγή</a:t>
                </a:r>
              </a:p>
              <a:p>
                <a:pPr lvl="1"/>
                <a:r>
                  <a:rPr lang="el-GR" dirty="0" smtClean="0"/>
                  <a:t>Συχνότητα πηγής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dirty="0" smtClean="0"/>
                  <a:t>Περίοδος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l-GR" dirty="0" smtClean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b="1" dirty="0" smtClean="0"/>
                  <a:t>Ταχύτητα παρατηρητή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l-GR" b="1" i="1" smtClean="0">
                            <a:latin typeface="Cambria Math" panose="02040503050406030204" pitchFamily="18" charset="0"/>
                          </a:rPr>
                          <m:t>𝝄</m:t>
                        </m:r>
                      </m:sub>
                    </m:sSub>
                  </m:oMath>
                </a14:m>
                <a:endParaRPr lang="el-GR" b="1" dirty="0" smtClean="0"/>
              </a:p>
              <a:p>
                <a:pPr lvl="1"/>
                <a:r>
                  <a:rPr lang="el-GR" b="1" dirty="0"/>
                  <a:t>Ταχύτητα ήχου </a:t>
                </a:r>
                <a14:m>
                  <m:oMath xmlns:m="http://schemas.openxmlformats.org/officeDocument/2006/math">
                    <m:r>
                      <a:rPr lang="en-BS" b="1" i="1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endParaRPr lang="el-GR" b="1" dirty="0"/>
              </a:p>
              <a:p>
                <a:pPr lvl="1"/>
                <a:endParaRPr lang="el-GR" sz="1050" dirty="0"/>
              </a:p>
              <a:p>
                <a:pPr lvl="1"/>
                <a:r>
                  <a:rPr lang="el-GR" dirty="0" smtClean="0"/>
                  <a:t>Ένας κινούμενος παρατηρητής που απομακρύνεται από την πηγή αντιλαμβάνεται συχνότητα </a:t>
                </a:r>
                <a:br>
                  <a:rPr lang="el-GR" dirty="0" smtClean="0"/>
                </a:b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l-G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𝜊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  <a:blipFill>
                <a:blip r:embed="rId2"/>
                <a:stretch>
                  <a:fillRect t="-1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4" y="681717"/>
            <a:ext cx="2857500" cy="2838450"/>
          </a:xfrm>
          <a:prstGeom prst="rect">
            <a:avLst/>
          </a:prstGeom>
        </p:spPr>
      </p:pic>
      <p:pic>
        <p:nvPicPr>
          <p:cNvPr id="6" name="Picture 8" descr="Benettonplay! Flipbook Deluxe! - The Classical Walking 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37359" y="1636033"/>
            <a:ext cx="1063625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10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1 -4.44444E-6 L 4.72222E-6 -4.44444E-6 " pathEditMode="relative" rAng="0" ptsTypes="AA">
                                      <p:cBhvr>
                                        <p:cTn id="22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  <a:endParaRPr lang="el-GR" b="1" dirty="0"/>
              </a:p>
              <a:p>
                <a:pPr lvl="1"/>
                <a:r>
                  <a:rPr lang="el-GR" u="sng" dirty="0" smtClean="0"/>
                  <a:t>Κίνηση και των δυο</a:t>
                </a:r>
                <a:endParaRPr lang="el-GR" dirty="0" smtClean="0"/>
              </a:p>
              <a:p>
                <a:pPr lvl="1"/>
                <a:r>
                  <a:rPr lang="el-GR" dirty="0" smtClean="0"/>
                  <a:t>Συχνότητα πηγής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dirty="0" smtClean="0"/>
                  <a:t>Περίοδος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l-GR" dirty="0" smtClean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b="1" dirty="0" smtClean="0"/>
                  <a:t>Ταχύτητα παρατηρητή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l-GR" b="1" i="1" smtClean="0">
                            <a:latin typeface="Cambria Math" panose="02040503050406030204" pitchFamily="18" charset="0"/>
                          </a:rPr>
                          <m:t>𝝄</m:t>
                        </m:r>
                      </m:sub>
                    </m:sSub>
                  </m:oMath>
                </a14:m>
                <a:r>
                  <a:rPr lang="el-GR" b="1" dirty="0"/>
                  <a:t> </a:t>
                </a:r>
                <a:r>
                  <a:rPr lang="el-GR" b="1" dirty="0" smtClean="0"/>
                  <a:t>και πηγής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endParaRPr lang="el-GR" b="1" dirty="0" smtClean="0"/>
              </a:p>
              <a:p>
                <a:pPr lvl="1"/>
                <a:r>
                  <a:rPr lang="el-GR" b="1" dirty="0" smtClean="0"/>
                  <a:t>Ταχύτητα ήχου </a:t>
                </a:r>
                <a14:m>
                  <m:oMath xmlns:m="http://schemas.openxmlformats.org/officeDocument/2006/math">
                    <m:r>
                      <a:rPr lang="en-BS" b="1" i="1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endParaRPr lang="el-GR" b="1" dirty="0" smtClean="0"/>
              </a:p>
              <a:p>
                <a:pPr lvl="1"/>
                <a:endParaRPr lang="el-GR" sz="100" b="1" dirty="0" smtClean="0"/>
              </a:p>
              <a:p>
                <a:pPr lvl="1"/>
                <a:endParaRPr lang="el-GR" sz="400" dirty="0"/>
              </a:p>
              <a:p>
                <a:pPr lvl="1"/>
                <a:r>
                  <a:rPr lang="el-GR" dirty="0" smtClean="0"/>
                  <a:t>Ένας </a:t>
                </a:r>
                <a:r>
                  <a:rPr lang="el-GR" b="1" dirty="0" smtClean="0"/>
                  <a:t>κινούμενος</a:t>
                </a:r>
                <a:r>
                  <a:rPr lang="el-GR" dirty="0" smtClean="0"/>
                  <a:t> παρατηρητής αντιλαμβάνεται συχνότητα μιας </a:t>
                </a:r>
                <a:r>
                  <a:rPr lang="el-GR" b="1" dirty="0" smtClean="0"/>
                  <a:t>κινούμενης</a:t>
                </a:r>
                <a:r>
                  <a:rPr lang="el-GR" dirty="0" smtClean="0"/>
                  <a:t> πηγής</a:t>
                </a:r>
                <a:endParaRPr lang="en-US" dirty="0" smtClean="0"/>
              </a:p>
              <a:p>
                <a:pPr marL="365760" lvl="1" indent="0">
                  <a:buNone/>
                </a:pPr>
                <a:r>
                  <a:rPr lang="en-US" sz="2800" b="0" dirty="0"/>
                  <a:t>	</a:t>
                </a:r>
                <a:r>
                  <a:rPr lang="en-US" sz="2800" b="0" dirty="0" smtClean="0"/>
                  <a:t>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l-GR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l-GR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l-GR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l-GR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l-GR" sz="28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𝜊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sz="2800" b="0" i="1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l-GR" sz="2800" dirty="0" smtClean="0"/>
                  <a:t> 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  <a:blipFill>
                <a:blip r:embed="rId3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114800" y="661029"/>
            <a:ext cx="4495799" cy="2096869"/>
          </a:xfrm>
          <a:prstGeom prst="horizontalScroll">
            <a:avLst>
              <a:gd name="adj" fmla="val 4603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Πώς επιλέγουμε πρόσημα στη σχέση αυτή?</a:t>
            </a:r>
            <a:r>
              <a:rPr kumimoji="0" 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l-GR" sz="1600" b="0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l-GR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Πηγή και παρατηρητής </a:t>
            </a:r>
            <a:r>
              <a:rPr kumimoji="0" lang="el-GR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κινούνται ο ένας προς τον άλλο</a:t>
            </a:r>
            <a:r>
              <a:rPr kumimoji="0" lang="el-GR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πρόσημα που αυξάνουν το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f’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l-GR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Πηγή και παρατηρητής </a:t>
            </a:r>
            <a:r>
              <a:rPr kumimoji="0" lang="el-GR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απομακρύνονται ο ένας από  τον άλλο</a:t>
            </a:r>
            <a:r>
              <a:rPr kumimoji="0" lang="el-GR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πρόσημα που μειώνουν το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f’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l-GR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Οι ταχύτητες εννοούνται πάντα κατά </a:t>
            </a:r>
            <a:r>
              <a:rPr kumimoji="0" lang="el-GR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μέτρο</a:t>
            </a:r>
            <a:r>
              <a:rPr kumimoji="0" lang="el-GR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el-GR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752600" y="5562600"/>
            <a:ext cx="17526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66800" y="5532197"/>
            <a:ext cx="2227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Συχνότητα αντίληψης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παρατηρητή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715000" y="5562600"/>
            <a:ext cx="24384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66397" y="5521015"/>
            <a:ext cx="2208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 w="3175">
                  <a:solidFill>
                    <a:prstClr val="black"/>
                  </a:solidFill>
                </a:ln>
                <a:solidFill>
                  <a:srgbClr val="A5C24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Συχνότητα εκπομπής </a:t>
            </a:r>
            <a:br>
              <a:rPr kumimoji="0" lang="el-GR" sz="1800" b="0" i="0" u="none" strike="noStrike" kern="1200" cap="none" spc="0" normalizeH="0" baseline="0" noProof="0" dirty="0" smtClean="0">
                <a:ln w="3175">
                  <a:solidFill>
                    <a:prstClr val="black"/>
                  </a:solidFill>
                </a:ln>
                <a:solidFill>
                  <a:srgbClr val="A5C24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l-GR" sz="1800" b="0" i="0" u="none" strike="noStrike" kern="1200" cap="none" spc="0" normalizeH="0" baseline="0" noProof="0" dirty="0" smtClean="0">
                <a:ln w="3175">
                  <a:solidFill>
                    <a:prstClr val="black"/>
                  </a:solidFill>
                </a:ln>
                <a:solidFill>
                  <a:srgbClr val="A5C24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πηγής</a:t>
            </a:r>
            <a:endParaRPr kumimoji="0" lang="el-GR" sz="18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A5C249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Elbow Connector 13"/>
          <p:cNvCxnSpPr/>
          <p:nvPr/>
        </p:nvCxnSpPr>
        <p:spPr>
          <a:xfrm rot="10800000" flipV="1">
            <a:off x="4648038" y="4876800"/>
            <a:ext cx="3048163" cy="381000"/>
          </a:xfrm>
          <a:prstGeom prst="bentConnector3">
            <a:avLst>
              <a:gd name="adj1" fmla="val 99997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48400" y="4824143"/>
            <a:ext cx="1597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Ταχύτητα ήχου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Elbow Connector 19"/>
          <p:cNvCxnSpPr/>
          <p:nvPr/>
        </p:nvCxnSpPr>
        <p:spPr>
          <a:xfrm rot="10800000" flipV="1">
            <a:off x="5030426" y="4022442"/>
            <a:ext cx="2842251" cy="1274828"/>
          </a:xfrm>
          <a:prstGeom prst="bentConnector3">
            <a:avLst>
              <a:gd name="adj1" fmla="val 99933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15000" y="3984343"/>
            <a:ext cx="230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Ταχύτητα παρατηρητή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Elbow Connector 24"/>
          <p:cNvCxnSpPr/>
          <p:nvPr/>
        </p:nvCxnSpPr>
        <p:spPr>
          <a:xfrm rot="10800000">
            <a:off x="5029201" y="5917351"/>
            <a:ext cx="3294875" cy="331048"/>
          </a:xfrm>
          <a:prstGeom prst="bentConnector3">
            <a:avLst>
              <a:gd name="adj1" fmla="val 100025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765076" y="6205681"/>
            <a:ext cx="170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Ταχύτητα πηγής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5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2" grpId="0"/>
      <p:bldP spid="19" grpId="0"/>
      <p:bldP spid="21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5105400"/>
          </a:xfrm>
        </p:spPr>
        <p:txBody>
          <a:bodyPr>
            <a:normAutofit/>
          </a:bodyPr>
          <a:lstStyle/>
          <a:p>
            <a:r>
              <a:rPr lang="el-GR" b="1" dirty="0" smtClean="0"/>
              <a:t>Το φαινόμενο </a:t>
            </a:r>
            <a:r>
              <a:rPr lang="en-US" b="1" dirty="0" smtClean="0"/>
              <a:t>Doppler</a:t>
            </a:r>
            <a:r>
              <a:rPr lang="el-GR" b="1" dirty="0" smtClean="0"/>
              <a:t> – </a:t>
            </a:r>
            <a:r>
              <a:rPr lang="en-BS" b="1" dirty="0" smtClean="0"/>
              <a:t>Quiz</a:t>
            </a:r>
            <a:endParaRPr lang="en-US" b="1" dirty="0" smtClean="0"/>
          </a:p>
          <a:p>
            <a:r>
              <a:rPr lang="el-GR" sz="2000" dirty="0" smtClean="0"/>
              <a:t>Πηγή πλησιάζει, παρατηρητής απομακρύνεται</a:t>
            </a:r>
            <a:endParaRPr lang="en-BS" sz="2000" dirty="0" smtClean="0"/>
          </a:p>
          <a:p>
            <a:endParaRPr lang="en-BS" sz="2000" dirty="0"/>
          </a:p>
          <a:p>
            <a:endParaRPr lang="el-GR" sz="2000" dirty="0" smtClean="0"/>
          </a:p>
          <a:p>
            <a:r>
              <a:rPr lang="el-GR" sz="2000" dirty="0" smtClean="0"/>
              <a:t>Πηγή απομακρύνεται, παρατηρητής πλησιάζει</a:t>
            </a:r>
          </a:p>
          <a:p>
            <a:endParaRPr lang="el-GR" sz="2000" dirty="0"/>
          </a:p>
          <a:p>
            <a:endParaRPr lang="el-GR" sz="2000" dirty="0" smtClean="0"/>
          </a:p>
          <a:p>
            <a:r>
              <a:rPr lang="el-GR" sz="2000" dirty="0" smtClean="0"/>
              <a:t>Παρατηρητής απομακρύνεται, πηγή απομακρύνεται</a:t>
            </a:r>
          </a:p>
          <a:p>
            <a:endParaRPr lang="el-GR" sz="2000" dirty="0"/>
          </a:p>
          <a:p>
            <a:endParaRPr lang="el-GR" dirty="0" smtClean="0"/>
          </a:p>
          <a:p>
            <a:r>
              <a:rPr lang="el-GR" sz="2000" dirty="0" smtClean="0"/>
              <a:t>Παρατηρητής πλησιάζει, πηγή πλησιάζει</a:t>
            </a:r>
          </a:p>
          <a:p>
            <a:pPr marL="68580" indent="0">
              <a:buNone/>
            </a:pP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4419599" y="832804"/>
            <a:ext cx="4038600" cy="479346"/>
          </a:xfrm>
          <a:prstGeom prst="horizontalScroll">
            <a:avLst>
              <a:gd name="adj" fmla="val 1483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Πώς επιλέγουμε πρόσημα στη σχέση αυτή?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265383" y="2209800"/>
                <a:ext cx="1888017" cy="694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B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B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      </m:t>
                          </m:r>
                          <m:sSub>
                            <m:sSubPr>
                              <m:ctrlP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  <m:sSub>
                            <m:sSubPr>
                              <m:ctrlP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383" y="2209800"/>
                <a:ext cx="1888017" cy="6949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265380" y="3334631"/>
                <a:ext cx="1888017" cy="694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B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B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      </m:t>
                          </m:r>
                          <m:sSub>
                            <m:sSubPr>
                              <m:ctrlP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  <m:sSub>
                            <m:sSubPr>
                              <m:ctrlP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380" y="3334631"/>
                <a:ext cx="1888017" cy="6949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265381" y="4530388"/>
                <a:ext cx="1888017" cy="694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B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B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      </m:t>
                          </m:r>
                          <m:sSub>
                            <m:sSubPr>
                              <m:ctrlP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  <m:sSub>
                            <m:sSubPr>
                              <m:ctrlP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381" y="4530388"/>
                <a:ext cx="1888017" cy="6949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265380" y="5679966"/>
                <a:ext cx="1888017" cy="694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B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B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      </m:t>
                          </m:r>
                          <m:sSub>
                            <m:sSubPr>
                              <m:ctrlP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BS" sz="2400" b="0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  <m:sSub>
                            <m:sSubPr>
                              <m:ctrlP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B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B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380" y="5679966"/>
                <a:ext cx="1888017" cy="6949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7224120" y="2333160"/>
              <a:ext cx="295200" cy="3879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17280" y="2323440"/>
                <a:ext cx="311760" cy="389988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Oval 6"/>
          <p:cNvSpPr/>
          <p:nvPr/>
        </p:nvSpPr>
        <p:spPr>
          <a:xfrm>
            <a:off x="1933861" y="2333160"/>
            <a:ext cx="228600" cy="257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538859" y="2333160"/>
            <a:ext cx="228600" cy="257640"/>
          </a:xfrm>
          <a:prstGeom prst="ellipse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936267" y="3396963"/>
            <a:ext cx="228600" cy="257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41265" y="3396963"/>
            <a:ext cx="228600" cy="257640"/>
          </a:xfrm>
          <a:prstGeom prst="ellipse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936267" y="4608142"/>
            <a:ext cx="228600" cy="257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541265" y="4608142"/>
            <a:ext cx="228600" cy="257640"/>
          </a:xfrm>
          <a:prstGeom prst="ellipse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933861" y="5690501"/>
            <a:ext cx="228600" cy="257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538859" y="5690501"/>
            <a:ext cx="228600" cy="257640"/>
          </a:xfrm>
          <a:prstGeom prst="ellipse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828800" y="2667000"/>
            <a:ext cx="685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327103" y="2667802"/>
            <a:ext cx="762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524000" y="3733800"/>
            <a:ext cx="6384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124200" y="3733800"/>
            <a:ext cx="64325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657600" y="5029200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371600" y="5029200"/>
            <a:ext cx="609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981200" y="6096000"/>
            <a:ext cx="685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971800" y="6096000"/>
            <a:ext cx="685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6853201" y="1364371"/>
            <a:ext cx="228600" cy="257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853201" y="1712850"/>
            <a:ext cx="228600" cy="257640"/>
          </a:xfrm>
          <a:prstGeom prst="ellipse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209388" y="1371600"/>
            <a:ext cx="1096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r>
              <a:rPr lang="en-BS" dirty="0" smtClean="0"/>
              <a:t>ource</a:t>
            </a:r>
          </a:p>
          <a:p>
            <a:endParaRPr lang="en-BS" sz="400" dirty="0" smtClean="0"/>
          </a:p>
          <a:p>
            <a:r>
              <a:rPr lang="en-US" dirty="0" smtClean="0"/>
              <a:t>O</a:t>
            </a:r>
            <a:r>
              <a:rPr lang="en-BS" dirty="0" smtClean="0"/>
              <a:t>bserver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79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0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 smtClean="0"/>
                  <a:t>Παράδειγμα:</a:t>
                </a:r>
              </a:p>
              <a:p>
                <a:pPr lvl="1"/>
                <a:r>
                  <a:rPr lang="el-GR" sz="2000" dirty="0" smtClean="0"/>
                  <a:t>Το ξυπνητήρι σας παράγει έναν ήχο συχνότητας </a:t>
                </a:r>
                <a14:m>
                  <m:oMath xmlns:m="http://schemas.openxmlformats.org/officeDocument/2006/math">
                    <m:r>
                      <a:rPr lang="el-GR" sz="2000" i="1" dirty="0" smtClean="0">
                        <a:latin typeface="Cambria Math" panose="02040503050406030204" pitchFamily="18" charset="0"/>
                      </a:rPr>
                      <m:t>600</m:t>
                    </m:r>
                  </m:oMath>
                </a14:m>
                <a:r>
                  <a:rPr lang="el-GR" sz="2000" dirty="0" smtClean="0"/>
                  <a:t> </a:t>
                </a:r>
                <a:r>
                  <a:rPr lang="en-US" sz="2000" dirty="0" smtClean="0"/>
                  <a:t>Hz. </a:t>
                </a:r>
                <a:r>
                  <a:rPr lang="el-GR" sz="2000" dirty="0" smtClean="0"/>
                  <a:t>Ένα πρωί, «κολλάει» και δεν μπορείτε να το κλείσετε. Στην απελπισία σας, το πετάτε </a:t>
                </a:r>
                <a:r>
                  <a:rPr lang="en-US" sz="2000" dirty="0" smtClean="0"/>
                  <a:t>(</a:t>
                </a:r>
                <a:r>
                  <a:rPr lang="el-GR" sz="2000" dirty="0" smtClean="0"/>
                  <a:t>«αφήνετε») από το παράθυρο. Αν υποθέσετε ότι η ταχύτητα του ήχου είναι </a:t>
                </a:r>
                <a14:m>
                  <m:oMath xmlns:m="http://schemas.openxmlformats.org/officeDocument/2006/math">
                    <m:r>
                      <a:rPr lang="el-GR" sz="2000" i="1" dirty="0" smtClean="0">
                        <a:latin typeface="Cambria Math" panose="02040503050406030204" pitchFamily="18" charset="0"/>
                      </a:rPr>
                      <m:t>343</m:t>
                    </m:r>
                  </m:oMath>
                </a14:m>
                <a:r>
                  <a:rPr lang="el-GR" sz="2000" dirty="0" smtClean="0"/>
                  <a:t> </a:t>
                </a:r>
                <a:r>
                  <a:rPr lang="en-US" sz="2000" dirty="0" smtClean="0"/>
                  <a:t>m/s,</a:t>
                </a:r>
                <a:r>
                  <a:rPr lang="el-GR" sz="2000" dirty="0" smtClean="0"/>
                  <a:t> και ότι βρίσκεστε στον 4</a:t>
                </a:r>
                <a:r>
                  <a:rPr lang="el-GR" sz="2000" baseline="30000" dirty="0" smtClean="0"/>
                  <a:t>ο</a:t>
                </a:r>
                <a:r>
                  <a:rPr lang="el-GR" sz="2000" dirty="0" smtClean="0"/>
                  <a:t> όροφο (</a:t>
                </a:r>
                <a14:m>
                  <m:oMath xmlns:m="http://schemas.openxmlformats.org/officeDocument/2006/math">
                    <m:r>
                      <a:rPr lang="el-GR" sz="2000" i="1" dirty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l-GR" sz="2000" dirty="0" smtClean="0"/>
                  <a:t> </a:t>
                </a:r>
                <a:r>
                  <a:rPr lang="en-US" sz="2000" dirty="0" smtClean="0"/>
                  <a:t>m </a:t>
                </a:r>
                <a:r>
                  <a:rPr lang="el-GR" sz="2000" dirty="0" smtClean="0"/>
                  <a:t>από το έδαφος), τι συχνότητα θα ακούσετε λίγο πριν γίνει κομματάκια;</a:t>
                </a:r>
                <a:endParaRPr lang="el-GR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  <a:blipFill rotWithShape="0">
                <a:blip r:embed="rId2"/>
                <a:stretch>
                  <a:fillRect t="-1067" r="-7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632201"/>
            <a:ext cx="4267199" cy="284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734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xplosion 1 8"/>
          <p:cNvSpPr/>
          <p:nvPr/>
        </p:nvSpPr>
        <p:spPr>
          <a:xfrm>
            <a:off x="6927780" y="5895004"/>
            <a:ext cx="628323" cy="581996"/>
          </a:xfrm>
          <a:prstGeom prst="irregularSeal1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 smtClean="0"/>
                  <a:t>Παράδειγμα – Λύση:</a:t>
                </a:r>
              </a:p>
              <a:p>
                <a:pPr lvl="1"/>
                <a:r>
                  <a:rPr lang="el-GR" sz="1600" dirty="0" smtClean="0"/>
                  <a:t>Το ξυπνητήρι σας παράγει έναν ήχο συχνότητας </a:t>
                </a:r>
                <a14:m>
                  <m:oMath xmlns:m="http://schemas.openxmlformats.org/officeDocument/2006/math">
                    <m:r>
                      <a:rPr lang="el-GR" sz="1600" i="1" dirty="0" smtClean="0">
                        <a:latin typeface="Cambria Math" panose="02040503050406030204" pitchFamily="18" charset="0"/>
                      </a:rPr>
                      <m:t>600 </m:t>
                    </m:r>
                  </m:oMath>
                </a14:m>
                <a:r>
                  <a:rPr lang="en-US" sz="1600" dirty="0" smtClean="0"/>
                  <a:t>Hz. </a:t>
                </a:r>
                <a:r>
                  <a:rPr lang="el-GR" sz="1600" dirty="0" smtClean="0"/>
                  <a:t>Στην απελπισία σας, το πετάτε</a:t>
                </a:r>
                <a:r>
                  <a:rPr lang="en-US" sz="1600" dirty="0" smtClean="0"/>
                  <a:t> (</a:t>
                </a:r>
                <a:r>
                  <a:rPr lang="el-GR" sz="1600" dirty="0" smtClean="0"/>
                  <a:t>αφήνετε) από το παράθυρο. Αν η ταχύτητα του ήχου είναι </a:t>
                </a:r>
                <a14:m>
                  <m:oMath xmlns:m="http://schemas.openxmlformats.org/officeDocument/2006/math">
                    <m:r>
                      <a:rPr lang="el-GR" sz="1600" i="1" dirty="0" smtClean="0">
                        <a:latin typeface="Cambria Math" panose="02040503050406030204" pitchFamily="18" charset="0"/>
                      </a:rPr>
                      <m:t>343</m:t>
                    </m:r>
                  </m:oMath>
                </a14:m>
                <a:r>
                  <a:rPr lang="el-GR" sz="1600" dirty="0" smtClean="0"/>
                  <a:t> </a:t>
                </a:r>
                <a:r>
                  <a:rPr lang="en-US" sz="1600" dirty="0" smtClean="0"/>
                  <a:t>m/s,</a:t>
                </a:r>
                <a:r>
                  <a:rPr lang="el-GR" sz="1600" dirty="0" smtClean="0"/>
                  <a:t> και βρίσκεστε </a:t>
                </a:r>
                <a14:m>
                  <m:oMath xmlns:m="http://schemas.openxmlformats.org/officeDocument/2006/math">
                    <m:r>
                      <a:rPr lang="el-GR" sz="1600" i="1" dirty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l-GR" sz="1600" dirty="0" smtClean="0"/>
                  <a:t> </a:t>
                </a:r>
                <a:r>
                  <a:rPr lang="en-US" sz="1600" dirty="0" smtClean="0"/>
                  <a:t>m </a:t>
                </a:r>
                <a:r>
                  <a:rPr lang="el-GR" sz="1600" dirty="0" smtClean="0"/>
                  <a:t>από το έδαφος, τι συχνότητα θα ακούσετε λίγο πριν γίνει κομματάκια;</a:t>
                </a:r>
                <a:endParaRPr lang="el-GR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  <a:blipFill rotWithShape="0"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6544440" y="3638160"/>
              <a:ext cx="686160" cy="2354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35080" y="3628800"/>
                <a:ext cx="704880" cy="25416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Alarm, alarm clock, bell, breakfast, clock, ringer, time icon - Download on  Iconfind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780" y="2724477"/>
            <a:ext cx="628323" cy="62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927780" y="2819400"/>
            <a:ext cx="0" cy="3657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Alarm, alarm clock, bell, breakfast, clock, ringer, time icon - Download on  Iconfind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20" y="5900485"/>
            <a:ext cx="628323" cy="62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705600" y="2819400"/>
            <a:ext cx="22218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816690" y="3581400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816690" y="3793980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816690" y="4006560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816690" y="4184424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816690" y="4377355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816690" y="4566248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816690" y="4761838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816690" y="4967101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816690" y="5177248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816690" y="5366141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816690" y="5561731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816690" y="5766994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816689" y="5765449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816689" y="5954342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816689" y="6149932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816689" y="6355195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8382000" y="220980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406790" y="2760409"/>
                <a:ext cx="144122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aa-E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kumimoji="0" lang="aa-E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kumimoji="0" lang="aa-E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aa-E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=6</m:t>
                      </m:r>
                      <m:r>
                        <a:rPr kumimoji="0" lang="aa-E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𝐻𝑧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l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6790" y="2760409"/>
                <a:ext cx="1441228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667193" y="5904601"/>
                <a:ext cx="69852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aa-E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kumimoji="0" lang="aa-E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kumimoji="0" lang="aa-E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aa-E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m:oMathPara>
                </a14:m>
                <a:endParaRPr kumimoji="0" lang="el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7193" y="5904601"/>
                <a:ext cx="698525" cy="553998"/>
              </a:xfrm>
              <a:prstGeom prst="rect">
                <a:avLst/>
              </a:prstGeom>
              <a:blipFill>
                <a:blip r:embed="rId11"/>
                <a:stretch>
                  <a:fillRect l="-11404" r="-7895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8343900" y="201072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orizontal Scroll 3"/>
              <p:cNvSpPr/>
              <p:nvPr/>
            </p:nvSpPr>
            <p:spPr>
              <a:xfrm>
                <a:off x="5938229" y="790464"/>
                <a:ext cx="2526903" cy="775357"/>
              </a:xfrm>
              <a:prstGeom prst="horizontalScroll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36576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l-G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  <m:sup>
                        <m:r>
                          <a:rPr kumimoji="0" lang="el-G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p>
                    <m:r>
                      <a:rPr kumimoji="0" lang="el-GR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el-GR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l-GR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𝑢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±</m:t>
                            </m:r>
                            <m:sSub>
                              <m:sSubPr>
                                <m:ctrlP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kumimoji="0" lang="el-GR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𝜊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𝑢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±</m:t>
                            </m:r>
                            <m:sSub>
                              <m:sSubPr>
                                <m:ctrlP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kumimoji="0" lang="en-US" sz="2000" b="0" i="1" u="none" strike="noStrike" kern="1200" cap="none" spc="0" normalizeH="0" baseline="0" noProof="0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r>
                  <a:rPr kumimoji="0" lang="el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Horizontal Scroll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229" y="790464"/>
                <a:ext cx="2526903" cy="775357"/>
              </a:xfrm>
              <a:prstGeom prst="horizontalScroll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" name="Ink 4"/>
              <p14:cNvContentPartPr/>
              <p14:nvPr/>
            </p14:nvContentPartPr>
            <p14:xfrm>
              <a:off x="613080" y="2865960"/>
              <a:ext cx="7563960" cy="36907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3360" y="2856240"/>
                <a:ext cx="7584840" cy="37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/>
              <p14:cNvContentPartPr/>
              <p14:nvPr/>
            </p14:nvContentPartPr>
            <p14:xfrm>
              <a:off x="6013800" y="5258160"/>
              <a:ext cx="808560" cy="4834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005160" y="5253120"/>
                <a:ext cx="825480" cy="49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959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Υπέρθεση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200" b="1" dirty="0">
                <a:latin typeface="Cambria" panose="02040503050406030204" pitchFamily="18" charset="0"/>
              </a:rPr>
              <a:t>Εικόνα</a:t>
            </a:r>
            <a:r>
              <a:rPr lang="el-GR" sz="1200" b="1" dirty="0" smtClean="0">
                <a:latin typeface="Cambria" panose="02040503050406030204" pitchFamily="18" charset="0"/>
              </a:rPr>
              <a:t>: </a:t>
            </a:r>
            <a:r>
              <a:rPr lang="en-US" sz="1200" b="1" dirty="0" smtClean="0">
                <a:latin typeface="Cambria" panose="02040503050406030204" pitchFamily="18" charset="0"/>
              </a:rPr>
              <a:t>O Carlos Santana </a:t>
            </a:r>
            <a:r>
              <a:rPr lang="el-GR" sz="1200" b="1" dirty="0" smtClean="0">
                <a:latin typeface="Cambria" panose="02040503050406030204" pitchFamily="18" charset="0"/>
              </a:rPr>
              <a:t>εκμεταλλεύεται τα στάσιμα κύματα που δημιουργούνται από διαφορετικά κύματα που «προστίθενται» στις χορδές του. Αλλάζει νότα στην κιθάρα του πιέζοντας τις χορδές σε διαφορετικά σημεία, μεγαλώνοντας ή μικραίνοντας το μήκος του τμήματος της χορδής που ταλαντώνεται.</a:t>
            </a:r>
            <a:endParaRPr lang="en-US" sz="1200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802"/>
            <a:ext cx="4114799" cy="344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54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Reminder…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82436"/>
            <a:ext cx="7872250" cy="4994564"/>
          </a:xfrm>
        </p:spPr>
        <p:txBody>
          <a:bodyPr>
            <a:normAutofit lnSpcReduction="10000"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Διαλέξεις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Προαιρετική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παρουσί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l-GR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Είστε εδώ γιατί </a:t>
            </a:r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θέλετε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να ακούσετε/συμμετέχετε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Δεν υπάρχουν απουσίες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Υπάρχει </a:t>
            </a:r>
            <a:r>
              <a:rPr lang="el-GR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σεβασμός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στους συναδέλφους σας και στην εκπαιδευτική διαδικασία</a:t>
            </a:r>
          </a:p>
          <a:p>
            <a:pPr marL="365760" lvl="1" indent="0">
              <a:buNone/>
            </a:pPr>
            <a:endParaRPr lang="el-G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Προστατέψτε εσάς και τους συναδέλφους σας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: απέχετε από το μάθημα αν δεν είστε/αισθάνεστε καλά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328830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Υπέρθεση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200" b="1" dirty="0">
                <a:latin typeface="Cambria" panose="02040503050406030204" pitchFamily="18" charset="0"/>
              </a:rPr>
              <a:t>Εικόνα: </a:t>
            </a:r>
            <a:r>
              <a:rPr lang="en-US" sz="1200" b="1" dirty="0">
                <a:latin typeface="Cambria" panose="02040503050406030204" pitchFamily="18" charset="0"/>
              </a:rPr>
              <a:t>O Carlos Santana </a:t>
            </a:r>
            <a:r>
              <a:rPr lang="el-GR" sz="1200" b="1" dirty="0">
                <a:latin typeface="Cambria" panose="02040503050406030204" pitchFamily="18" charset="0"/>
              </a:rPr>
              <a:t>εκμεταλλεύεται τα στάσιμα κύματα που δημιουργούνται από διαφορετικά κύματα που «προστίθενται» στις χορδές του. Αλλάζει νότα στην κιθάρα του πιέζοντας τις χορδές σε διαφορετικά σημεία, μεγαλώνοντας ή μικραίνοντας το μήκος του τμήματος της χορδής που ταλαντώνεται.</a:t>
            </a:r>
            <a:endParaRPr lang="en-US" sz="1200" b="1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803"/>
            <a:ext cx="4114799" cy="344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696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048" y="1371600"/>
            <a:ext cx="7872249" cy="5105400"/>
          </a:xfrm>
        </p:spPr>
        <p:txBody>
          <a:bodyPr>
            <a:normAutofit/>
          </a:bodyPr>
          <a:lstStyle/>
          <a:p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Μελέτη κυματικής</a:t>
            </a:r>
          </a:p>
          <a:p>
            <a:pPr marL="365760" lvl="1" indent="0">
              <a:buNone/>
            </a:pPr>
            <a:endParaRPr lang="en-US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Βασική διαφορά κυμάτων από σωματίδια</a:t>
            </a: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Συνδυασμός σωματιδίων δίνει ένα σώμα</a:t>
            </a:r>
          </a:p>
          <a:p>
            <a:pPr lvl="2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Για να συμβεί πρέπει τα σωματίδια να βρίσκονται σε διαφορετικά σημεία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του χώρου</a:t>
            </a: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Συνδυασμός κυμάτων δίνει ένα κύμα</a:t>
            </a:r>
          </a:p>
          <a:p>
            <a:pPr lvl="2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Για να συμβεί πρέπει τα κύματα να βρίσκονται στο ίδιο σημείο!</a:t>
            </a:r>
          </a:p>
          <a:p>
            <a:pPr marL="365760" lvl="1" indent="0">
              <a:buNone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Σημαντικό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: τα κύματα μπορούν να συνδυαστούν, να συνυπάρξουν, να συμβάλλουν στην </a:t>
            </a:r>
            <a:r>
              <a:rPr lang="el-G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ίδια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θέση του χώρου!</a:t>
            </a: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Για να αναλύσουμε τέτοιες συμπεριφορές, απαιτείται η </a:t>
            </a:r>
            <a:r>
              <a:rPr lang="el-G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αρχή της υπέρθεσης</a:t>
            </a:r>
            <a:endParaRPr lang="el-G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4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941" y="1371600"/>
            <a:ext cx="7629059" cy="5105400"/>
          </a:xfrm>
        </p:spPr>
        <p:txBody>
          <a:bodyPr/>
          <a:lstStyle/>
          <a:p>
            <a:r>
              <a:rPr lang="el-GR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Αρχή της υπέρθεσης</a:t>
            </a:r>
            <a:endParaRPr lang="el-G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l-G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Αν σε κάποιο μέσο διαδίδονται δυο ή περισσότερα κύματα, η συνισταμένη τιμή της κυματοσυνάρτησης σε οποιοδήποτε σημείο είναι το αλγεβρικό άθροισμα των τιμών των κυματοσυναρτήσεων των επιμέρους κυμάτων</a:t>
            </a:r>
          </a:p>
          <a:p>
            <a:pPr lvl="2"/>
            <a:endParaRPr lang="el-G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Τέτοια κύματα λέγονται </a:t>
            </a:r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γραμμικά</a:t>
            </a:r>
          </a:p>
          <a:p>
            <a:pPr lvl="2"/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Ο συνδυασμός δυο διαφορετικών κυμάτων στην ίδια περιοχή του χώρου λέγεται </a:t>
            </a:r>
            <a:r>
              <a:rPr lang="el-G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συμβολή</a:t>
            </a:r>
          </a:p>
          <a:p>
            <a:pPr lvl="2"/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32465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380" y="1371600"/>
            <a:ext cx="7872249" cy="5105400"/>
          </a:xfrm>
        </p:spPr>
        <p:txBody>
          <a:bodyPr/>
          <a:lstStyle/>
          <a:p>
            <a:r>
              <a:rPr lang="el-GR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Αρχή της υπέρθεσης</a:t>
            </a: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" indent="0">
              <a:buNone/>
            </a:pP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pPr marL="68580" indent="0"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  Ενισχυτική Συμβολή                  Καταστρεπτική Συμβολή</a:t>
            </a:r>
          </a:p>
          <a:p>
            <a:endParaRPr lang="el-GR" b="1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29" y="1828800"/>
            <a:ext cx="7180691" cy="392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6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380" y="1371600"/>
            <a:ext cx="7872249" cy="5105400"/>
          </a:xfrm>
        </p:spPr>
        <p:txBody>
          <a:bodyPr/>
          <a:lstStyle/>
          <a:p>
            <a:r>
              <a:rPr lang="el-GR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Αρχή της υπέρθεσης</a:t>
            </a:r>
          </a:p>
        </p:txBody>
      </p:sp>
      <p:pic>
        <p:nvPicPr>
          <p:cNvPr id="3074" name="Picture 2" descr="http://resource.isvr.soton.ac.uk/spcg/tutorial/tutorial/Tutorial_files/gaussia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222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86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380" y="1371600"/>
            <a:ext cx="7872249" cy="5105400"/>
          </a:xfrm>
        </p:spPr>
        <p:txBody>
          <a:bodyPr/>
          <a:lstStyle/>
          <a:p>
            <a:r>
              <a:rPr lang="el-GR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Αρχή της υπέρθεσης</a:t>
            </a:r>
          </a:p>
        </p:txBody>
      </p:sp>
      <p:pic>
        <p:nvPicPr>
          <p:cNvPr id="1026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6553200" cy="3686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17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99162"/>
                <a:ext cx="7872249" cy="500163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Υπέρθεση ημιτονοειδών κυμάτων</a:t>
                </a:r>
              </a:p>
              <a:p>
                <a:pPr lvl="1"/>
                <a:endParaRPr lang="en-US" sz="12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Δυο ημιτονοειδή κύματα που διαδίδονται προς μια κατεύθυνση</a:t>
                </a:r>
              </a:p>
              <a:p>
                <a:pPr lvl="2"/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Ίδια συχνότητα </a:t>
                </a:r>
                <a14:m>
                  <m:oMath xmlns:m="http://schemas.openxmlformats.org/officeDocument/2006/math">
                    <m:r>
                      <a:rPr lang="el-GR" b="1" i="1"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, μήκος</a:t>
                </a:r>
                <a:r>
                  <a:rPr lang="en-US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κύματος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, και πλάτος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endParaRPr lang="el-GR" b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Διαφορετική αρχική φάση</a:t>
                </a:r>
                <a:r>
                  <a:rPr lang="en-US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</a:rPr>
                      <m:t>𝝋</m:t>
                    </m:r>
                  </m:oMath>
                </a14:m>
                <a:endParaRPr lang="el-GR" b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685800" lvl="2" indent="0">
                  <a:buNone/>
                </a:pPr>
                <a:endParaRPr lang="el-GR" sz="1100" i="1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r>
                  <a:rPr lang="el-GR" b="0" dirty="0" smtClean="0"/>
                  <a:t/>
                </a:r>
                <a:br>
                  <a:rPr lang="el-GR" b="0" dirty="0" smtClean="0"/>
                </a:br>
                <a:endParaRPr lang="el-GR" b="0" i="1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l-GR" sz="10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r>
                  <a:rPr lang="el-GR" i="1" dirty="0" smtClean="0">
                    <a:latin typeface="Cambria Math" panose="02040503050406030204" pitchFamily="18" charset="0"/>
                  </a:rPr>
                  <a:t/>
                </a:r>
                <a:br>
                  <a:rPr lang="el-GR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 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b="0" i="0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l-GR" sz="1100" b="0" i="0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r>
                  <a:rPr lang="el-GR" i="1" dirty="0">
                    <a:latin typeface="Cambria Math" panose="02040503050406030204" pitchFamily="18" charset="0"/>
                  </a:rPr>
                  <a:t>	</a:t>
                </a:r>
                <a:r>
                  <a:rPr lang="el-GR" i="1" dirty="0" smtClean="0">
                    <a:latin typeface="Cambria Math" panose="020405030504060302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num>
                                  <m:den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l-GR" dirty="0" smtClean="0"/>
              </a:p>
              <a:p>
                <a:pPr lvl="1"/>
                <a:endParaRPr lang="el-GR" dirty="0"/>
              </a:p>
              <a:p>
                <a:pPr marL="365760" lvl="1" indent="0"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99162"/>
                <a:ext cx="7872249" cy="5001638"/>
              </a:xfrm>
              <a:blipFill>
                <a:blip r:embed="rId2"/>
                <a:stretch>
                  <a:fillRect t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5334000" y="710292"/>
            <a:ext cx="3200400" cy="688870"/>
            <a:chOff x="5334000" y="710292"/>
            <a:chExt cx="3200400" cy="688870"/>
          </a:xfrm>
        </p:grpSpPr>
        <p:sp>
          <p:nvSpPr>
            <p:cNvPr id="4" name="Horizontal Scroll 3"/>
            <p:cNvSpPr/>
            <p:nvPr/>
          </p:nvSpPr>
          <p:spPr>
            <a:xfrm>
              <a:off x="5334000" y="710292"/>
              <a:ext cx="3200400" cy="688870"/>
            </a:xfrm>
            <a:prstGeom prst="horizontalScroll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1984" t="4464" r="5977" b="5882"/>
            <a:stretch/>
          </p:blipFill>
          <p:spPr>
            <a:xfrm>
              <a:off x="5512610" y="823189"/>
              <a:ext cx="2945590" cy="435515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07124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62"/>
          <a:stretch/>
        </p:blipFill>
        <p:spPr>
          <a:xfrm>
            <a:off x="4343400" y="5181600"/>
            <a:ext cx="4317999" cy="1317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42"/>
          <a:stretch/>
        </p:blipFill>
        <p:spPr>
          <a:xfrm>
            <a:off x="4343400" y="2438401"/>
            <a:ext cx="4317999" cy="144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599"/>
                <a:ext cx="7872249" cy="512710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Υπέρθεση ημιτονοειδών κυμάτων</a:t>
                </a:r>
              </a:p>
              <a:p>
                <a:pPr lvl="1"/>
                <a:r>
                  <a:rPr lang="el-GR" i="1" dirty="0" smtClean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num>
                                  <m:den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dirty="0" smtClean="0"/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Ίδια συχνότητα</a:t>
                </a: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Ίδιο μήκος κύματος</a:t>
                </a:r>
              </a:p>
              <a:p>
                <a:pPr lvl="1"/>
                <a:r>
                  <a:rPr lang="el-GR" dirty="0" smtClean="0"/>
                  <a:t>(α)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=0, 2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4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endParaRPr lang="el-GR" dirty="0" smtClean="0"/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Πλάτος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</m:t>
                    </m:r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Α</m:t>
                    </m:r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</a:t>
                </a:r>
                <a: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σε φάση</a:t>
                </a:r>
              </a:p>
              <a:p>
                <a:pPr lvl="2"/>
                <a: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Ενισχυτική συμβολή</a:t>
                </a:r>
              </a:p>
              <a:p>
                <a:pPr lvl="1"/>
                <a:r>
                  <a:rPr lang="el-GR" dirty="0" smtClean="0"/>
                  <a:t>(</a:t>
                </a:r>
                <a:r>
                  <a:rPr lang="en-US" dirty="0" smtClean="0"/>
                  <a:t>b)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3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5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endParaRPr lang="el-GR" dirty="0" smtClean="0"/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Πλάτος 0</a:t>
                </a: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</a:t>
                </a:r>
                <a: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εκτός φάσης</a:t>
                </a:r>
              </a:p>
              <a:p>
                <a:pPr lvl="2"/>
                <a: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Καταστρεπτική συμβολή</a:t>
                </a:r>
              </a:p>
              <a:p>
                <a:pPr lvl="1"/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(c)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Άλλες περιπτώσεις</a:t>
                </a: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0 &lt; Πλάτος &lt;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</m:t>
                    </m:r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Α</m:t>
                    </m:r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65760" lvl="1" indent="0"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599"/>
                <a:ext cx="7872249" cy="5127105"/>
              </a:xfrm>
              <a:blipFill rotWithShape="0">
                <a:blip r:embed="rId3"/>
                <a:stretch>
                  <a:fillRect t="-1665" b="-154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8" b="32438"/>
          <a:stretch/>
        </p:blipFill>
        <p:spPr>
          <a:xfrm>
            <a:off x="4343400" y="3886201"/>
            <a:ext cx="4317999" cy="1295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2222640" y="1964520"/>
              <a:ext cx="2970360" cy="22266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18320" y="1959840"/>
                <a:ext cx="2980080" cy="223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670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Υπέρθεση ημιτονοειδών κυμάτων</a:t>
            </a:r>
          </a:p>
        </p:txBody>
      </p:sp>
      <p:pic>
        <p:nvPicPr>
          <p:cNvPr id="2050" name="Picture 2" descr="Superposition and interference | Wav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5161"/>
            <a:ext cx="7794672" cy="373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84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76" y="2895600"/>
            <a:ext cx="2895599" cy="2526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</p:spPr>
            <p:txBody>
              <a:bodyPr>
                <a:normAutofit fontScale="92500"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Συμβολή ηχητικών κυμάτων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Τα κύματα έχουν εν γένει το καθένα τη δική του αρχική φάση</a:t>
                </a: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…ενώ μπορεί να διανύουν και διαφορετικές διαδρομές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Ηχητικά κύματα από το ηχείο ακολουθούν διαφορετική διαδρομή</a:t>
                </a: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Έχουν το ίδιο πλάτος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Α</m:t>
                    </m:r>
                  </m:oMath>
                </a14:m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και συχνότητα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𝜔</m:t>
                    </m:r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Απόσταση ηχείου από δέκτη = </a:t>
                </a:r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μήκος </a:t>
                </a:r>
                <a:b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διαδρομής</a:t>
                </a:r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Διαφορά διαδρομής </a:t>
                </a:r>
                <a:r>
                  <a:rPr lang="en-US" b="0" i="0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0" dirty="0" smtClean="0">
                    <a:latin typeface="Cambria Math" panose="02040503050406030204" pitchFamily="18" charset="0"/>
                  </a:rPr>
                </a:br>
                <a:r>
                  <a:rPr lang="el-GR" b="0" i="0" dirty="0" smtClean="0">
                    <a:latin typeface="Cambria Math" panose="02040503050406030204" pitchFamily="18" charset="0"/>
                  </a:rPr>
                  <a:t>	</a:t>
                </a:r>
                <a:r>
                  <a:rPr lang="en-US" b="0" i="0" dirty="0" smtClean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l-GR" b="1" i="0" smtClean="0"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𝐫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=|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l-GR" b="1" dirty="0" smtClean="0"/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Φάση του καθενός κύματος</a:t>
                </a:r>
              </a:p>
              <a:p>
                <a:pPr marL="365760" lvl="1" indent="0">
                  <a:buNone/>
                </a:pPr>
                <a:r>
                  <a:rPr lang="el-GR" dirty="0"/>
                  <a:t>	</a:t>
                </a:r>
                <a:r>
                  <a:rPr lang="el-GR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l-GR" b="0" i="1" dirty="0" smtClean="0">
                  <a:latin typeface="Cambria Math" panose="02040503050406030204" pitchFamily="18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Τότε 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l-GR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l-GR" dirty="0"/>
              </a:p>
              <a:p>
                <a:pPr marL="685800" lvl="2" indent="0"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  <a:blipFill>
                <a:blip r:embed="rId3"/>
                <a:stretch>
                  <a:fillRect t="-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3200400" y="5606901"/>
            <a:ext cx="1981200" cy="6858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809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Ηχητικά Κύματα</a:t>
            </a:r>
            <a:endParaRPr lang="en-BS" dirty="0" smtClean="0"/>
          </a:p>
          <a:p>
            <a:r>
              <a:rPr lang="el-GR" dirty="0" smtClean="0"/>
              <a:t>Το φαινόμενο </a:t>
            </a:r>
            <a:r>
              <a:rPr lang="en-BS" dirty="0" smtClean="0"/>
              <a:t>Doppler</a:t>
            </a:r>
            <a:endParaRPr lang="el-GR" dirty="0" smtClean="0"/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Εικόνα: Τα αυτιά του ανθρώπου έχουν εξελιχθεί να ακούν και να ερμηνεύουν ηχητικά κύματα ως φωνή ή ως ήχους. Κάποια ζώα, όπως το είδος αλεπούς με τα αυτιά νυχτερίδας, έχουν αυτιά που είναι προσαρμοσμένα να ακούν πολύ αδύναμους ήχους.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08544"/>
            <a:ext cx="4114799" cy="3454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14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48450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Συμβολή ηχητικών κυμάτων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Έ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στω</a:t>
                </a:r>
                <a:r>
                  <a:rPr lang="el-GR" b="0" dirty="0" smtClean="0"/>
                  <a:t> 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Αν</a:t>
                </a:r>
                <a:r>
                  <a:rPr lang="el-GR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</a:rPr>
                      <m:t>ΔΦ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=0,1,2,3,… 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τότε τα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συμβάλλουν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ενισχυτικά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Αφού</a:t>
                </a:r>
                <a:r>
                  <a:rPr lang="el-GR" dirty="0" smtClean="0"/>
                  <a:t> 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6858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ΔΦ</m:t>
                                  </m:r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=±2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 smtClean="0"/>
              </a:p>
              <a:p>
                <a:pPr lvl="1"/>
                <a:endParaRPr lang="en-US" sz="1050" dirty="0" smtClean="0"/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Αν</a:t>
                </a:r>
                <a:r>
                  <a:rPr lang="el-GR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</a:rPr>
                      <m:t>ΔΦ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+1)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=0,1,2,3,…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τότε τα κύματα συμβάλλουν </a:t>
                </a:r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καταστρεπτικά</a:t>
                </a:r>
                <a:endParaRPr lang="en-US" b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Αφού</a:t>
                </a:r>
                <a:endParaRPr lang="en-US" i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6858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ΔΦ</m:t>
                                  </m:r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685800" lvl="2" indent="0">
                  <a:buNone/>
                </a:pPr>
                <a:endParaRPr lang="el-GR" sz="600" dirty="0" smtClean="0"/>
              </a:p>
              <a:p>
                <a:pPr marL="685800" lvl="2" indent="0">
                  <a:buNone/>
                </a:pPr>
                <a:endParaRPr lang="en-US" dirty="0"/>
              </a:p>
              <a:p>
                <a:pPr lvl="2"/>
                <a:endParaRPr lang="el-GR" dirty="0"/>
              </a:p>
              <a:p>
                <a:pPr lvl="1"/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48450" cy="5181600"/>
              </a:xfrm>
              <a:blipFill rotWithShape="0">
                <a:blip r:embed="rId2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orizontal Scroll 3"/>
              <p:cNvSpPr/>
              <p:nvPr/>
            </p:nvSpPr>
            <p:spPr>
              <a:xfrm>
                <a:off x="4419600" y="634092"/>
                <a:ext cx="4191000" cy="813708"/>
              </a:xfrm>
              <a:prstGeom prst="horizontalScroll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l-G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l-GR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6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l-GR" sz="16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l-G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6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l-GR" sz="16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l-G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l-G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l-G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l-GR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l-G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l-G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l-G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Horizontal Scroll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634092"/>
                <a:ext cx="4191000" cy="813708"/>
              </a:xfrm>
              <a:prstGeom prst="horizontalScroll">
                <a:avLst/>
              </a:prstGeom>
              <a:blipFill>
                <a:blip r:embed="rId3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013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Συμβολή ηχητικών κυμάτων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Επίσης</a:t>
                </a:r>
                <a:r>
                  <a:rPr lang="el-GR" b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π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</m:oMath>
                  </m:oMathPara>
                </a14:m>
                <a:endParaRPr lang="en-US" dirty="0"/>
              </a:p>
              <a:p>
                <a:pPr marL="685800" lvl="2" indent="0">
                  <a:buNone/>
                </a:pPr>
                <a:endParaRPr lang="el-GR" sz="600" dirty="0" smtClean="0"/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Αν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η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αρχική φάση είναι ίδια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(π.χ. κοινή πηγή ήχου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):</a:t>
                </a:r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n-US" sz="600" dirty="0" smtClean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dirty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l-GR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 smtClean="0"/>
              </a:p>
              <a:p>
                <a:pPr lvl="2"/>
                <a:endParaRPr lang="en-US" sz="600" b="1" dirty="0"/>
              </a:p>
              <a:p>
                <a:pPr lvl="1"/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Ενισχυτική συμβολή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sz="600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π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m:rPr>
                          <m:sty m:val="p"/>
                        </m:rPr>
                        <a:rPr lang="el-GR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i="0" dirty="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l-GR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=0,1,2,3,…</m:t>
                      </m:r>
                    </m:oMath>
                  </m:oMathPara>
                </a14:m>
                <a:endParaRPr lang="el-GR" dirty="0" smtClean="0"/>
              </a:p>
              <a:p>
                <a:pPr lvl="1"/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Καταστρεπτική συμβολή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sz="600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π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l-GR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=0,1,2,3… </m:t>
                      </m:r>
                    </m:oMath>
                  </m:oMathPara>
                </a14:m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l-GR" dirty="0"/>
              </a:p>
              <a:p>
                <a:pPr lvl="1"/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  <a:blipFill>
                <a:blip r:embed="rId2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orizontal Scroll 3"/>
              <p:cNvSpPr/>
              <p:nvPr/>
            </p:nvSpPr>
            <p:spPr>
              <a:xfrm>
                <a:off x="5638800" y="710292"/>
                <a:ext cx="2965080" cy="613470"/>
              </a:xfrm>
              <a:prstGeom prst="horizontalScroll">
                <a:avLst/>
              </a:prstGeom>
              <a:ln w="28575"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sz="2400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l-GR" sz="2400" dirty="0"/>
              </a:p>
            </p:txBody>
          </p:sp>
        </mc:Choice>
        <mc:Fallback xmlns="">
          <p:sp>
            <p:nvSpPr>
              <p:cNvPr id="4" name="Horizontal Scroll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710292"/>
                <a:ext cx="2965080" cy="613470"/>
              </a:xfrm>
              <a:prstGeom prst="horizontalScroll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92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Συμβολή ηχητικών κυμάτων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Καταστρεπτική συμβολή – πότε συμβαίνει?</a:t>
                </a: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Λόγω διαφοράς αρχικής φάσης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m:rPr>
                        <m:sty m:val="p"/>
                      </m:rPr>
                      <a:rPr lang="el-GR" i="0" dirty="0" err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φ</m:t>
                    </m:r>
                  </m:oMath>
                </a14:m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- (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Λόγω διαφορετικής θέσης της πηγής - (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lvl="3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Διαφορετικό μήκος διαδρομής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𝑟</m:t>
                    </m:r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Λόγω και των δυο παραπάνω παραγόντων 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-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Στο παρακάτω σχήμα,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έχουμε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ΔΦ</m:t>
                    </m:r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</m:oMath>
                </a14:m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σε κάθε περίπτωση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  <a:blipFill rotWithShape="0">
                <a:blip r:embed="rId2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232648"/>
            <a:ext cx="8045604" cy="22443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2098800" y="4863240"/>
              <a:ext cx="1755000" cy="4730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92320" y="4856760"/>
                <a:ext cx="1765800" cy="48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48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1" t="1166" r="1158"/>
          <a:stretch/>
        </p:blipFill>
        <p:spPr>
          <a:xfrm>
            <a:off x="3799789" y="1079624"/>
            <a:ext cx="4895654" cy="48952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3400" y="1371600"/>
                <a:ext cx="3505200" cy="5181600"/>
              </a:xfrm>
            </p:spPr>
            <p:txBody>
              <a:bodyPr>
                <a:normAutofit fontScale="92500"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Συμβολή ηχητικών κυμάτων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Μπορεί κανείς να δείξει ότι η ένταση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ενός ηχητικού κύματος είναι ανάλογη του τετραγώνου του πλάτους του κύματος,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Η ένταση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του ήχου είναι μέγιστη στα σημεία ενισχυτικής συμβολής και μηδενική (ελάχιστη) στα σημεία </a:t>
                </a:r>
                <a:r>
                  <a:rPr lang="el-GR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καταστρε-πτικής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συμβολής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1371600"/>
                <a:ext cx="3505200" cy="5181600"/>
              </a:xfrm>
              <a:blipFill rotWithShape="0">
                <a:blip r:embed="rId3"/>
                <a:stretch>
                  <a:fillRect t="-824" r="-226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429000" y="6129047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https://www.youtube.com/watch?v=b87QZtYKmqo</a:t>
            </a:r>
            <a:endParaRPr lang="el-GR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5358960" y="2193120"/>
              <a:ext cx="1828800" cy="2845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53200" y="2184480"/>
                <a:ext cx="1841760" cy="285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82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7924800" cy="5181600"/>
          </a:xfrm>
        </p:spPr>
        <p:txBody>
          <a:bodyPr>
            <a:normAutofit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Συμβολή </a:t>
            </a:r>
            <a:endParaRPr 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" indent="0">
              <a:buNone/>
            </a:pPr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ηχητικών </a:t>
            </a:r>
            <a:endParaRPr 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" indent="0">
              <a:buNone/>
            </a:pPr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κυμάτων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5358960" y="2193120"/>
              <a:ext cx="1828800" cy="2845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53200" y="2184480"/>
                <a:ext cx="1841760" cy="28576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ripple_tank_abo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0401" y="744451"/>
            <a:ext cx="5410200" cy="57483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/>
              <p14:cNvContentPartPr/>
              <p14:nvPr/>
            </p14:nvContentPartPr>
            <p14:xfrm>
              <a:off x="3593160" y="6247800"/>
              <a:ext cx="21960" cy="165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84160" y="6240240"/>
                <a:ext cx="38520" cy="3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871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7924800" cy="5181600"/>
          </a:xfrm>
        </p:spPr>
        <p:txBody>
          <a:bodyPr>
            <a:normAutofit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Συμβολή ηχητικών κυμάτων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5358960" y="2193120"/>
              <a:ext cx="1828800" cy="2845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53200" y="2184480"/>
                <a:ext cx="1841760" cy="285768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http://salfordacoustics.co.uk/wp-content/uploads/2019/01/Artboard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28" y="1905000"/>
            <a:ext cx="683107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94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948450" cy="5181600"/>
          </a:xfrm>
        </p:spPr>
        <p:txBody>
          <a:bodyPr>
            <a:normAutofit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Παράδειγμα:</a:t>
            </a:r>
          </a:p>
          <a:p>
            <a:pPr marL="365760" lvl="1" indent="0">
              <a:buNone/>
            </a:pPr>
            <a:r>
              <a:rPr lang="el-G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Δυο ηχεία στέκονται ακριβώς μπροστά σας, το ένα δίπλα στο άλλο και παίζουν την ίδια συχνότητα. Αρχικά δεν ακούτε κάποιον ήχο. </a:t>
            </a:r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5760" lvl="1" indent="0">
              <a:buNone/>
            </a:pPr>
            <a:r>
              <a:rPr lang="el-G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Τότε ένα από τα ηχεία αρχίζει σιγά σιγά να κινείται μακριά από σας. Η ένταση του ήχου αυξάνεται όσο η απόσταση μεταξύ των ηχείων αυξάνεται, φτάνοντας ένα πρώτο μέγιστο όταν τα ηχεία βρίσκονται σε απόσταση 0.75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el-G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μεταξύ τους. Τότε, όσο το ηχείο συνεχίζει να κινείται, η ένταση αρχίζει να μειώνεται. Πόση είναι η απόσταση μεταξύ των ηχείων όταν η ένταση του ήχου γίνει ξανά ελάχιστη?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43000" y="4572000"/>
            <a:ext cx="3105150" cy="1828800"/>
            <a:chOff x="1143000" y="4572000"/>
            <a:chExt cx="3105150" cy="1828800"/>
          </a:xfrm>
        </p:grpSpPr>
        <p:grpSp>
          <p:nvGrpSpPr>
            <p:cNvPr id="7" name="Group 6"/>
            <p:cNvGrpSpPr/>
            <p:nvPr/>
          </p:nvGrpSpPr>
          <p:grpSpPr>
            <a:xfrm>
              <a:off x="1143000" y="4572000"/>
              <a:ext cx="2743200" cy="1828800"/>
              <a:chOff x="1295400" y="2514600"/>
              <a:chExt cx="1857592" cy="146442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5400" y="2514600"/>
                <a:ext cx="1857592" cy="1464421"/>
              </a:xfrm>
              <a:prstGeom prst="rect">
                <a:avLst/>
              </a:prstGeom>
            </p:spPr>
          </p:pic>
          <p:sp>
            <p:nvSpPr>
              <p:cNvPr id="6" name="Oval 5"/>
              <p:cNvSpPr/>
              <p:nvPr/>
            </p:nvSpPr>
            <p:spPr>
              <a:xfrm>
                <a:off x="3048000" y="3153990"/>
                <a:ext cx="104992" cy="1226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11" name="Multiply 10"/>
            <p:cNvSpPr/>
            <p:nvPr/>
          </p:nvSpPr>
          <p:spPr>
            <a:xfrm>
              <a:off x="3943350" y="5314950"/>
              <a:ext cx="304800" cy="26831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826099" y="4572000"/>
            <a:ext cx="3299425" cy="1903682"/>
            <a:chOff x="4826099" y="4572000"/>
            <a:chExt cx="3299425" cy="1903682"/>
          </a:xfrm>
        </p:grpSpPr>
        <p:grpSp>
          <p:nvGrpSpPr>
            <p:cNvPr id="10" name="Group 9"/>
            <p:cNvGrpSpPr/>
            <p:nvPr/>
          </p:nvGrpSpPr>
          <p:grpSpPr>
            <a:xfrm>
              <a:off x="4826099" y="4572000"/>
              <a:ext cx="2928010" cy="1903682"/>
              <a:chOff x="4826099" y="4572000"/>
              <a:chExt cx="2928010" cy="190368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6099" y="4572000"/>
                <a:ext cx="2918485" cy="1903682"/>
              </a:xfrm>
              <a:prstGeom prst="rect">
                <a:avLst/>
              </a:prstGeom>
            </p:spPr>
          </p:pic>
          <p:sp>
            <p:nvSpPr>
              <p:cNvPr id="9" name="Oval 8"/>
              <p:cNvSpPr/>
              <p:nvPr/>
            </p:nvSpPr>
            <p:spPr>
              <a:xfrm>
                <a:off x="7599062" y="5370484"/>
                <a:ext cx="155047" cy="15311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12" name="Half Frame 11"/>
            <p:cNvSpPr/>
            <p:nvPr/>
          </p:nvSpPr>
          <p:spPr>
            <a:xfrm rot="13776757">
              <a:off x="7901751" y="5281066"/>
              <a:ext cx="183251" cy="264295"/>
            </a:xfrm>
            <a:custGeom>
              <a:avLst/>
              <a:gdLst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89438 w 304800"/>
                <a:gd name="connsiteY3" fmla="*/ 89438 h 268316"/>
                <a:gd name="connsiteX4" fmla="*/ 89438 w 304800"/>
                <a:gd name="connsiteY4" fmla="*/ 189584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32705 w 304800"/>
                <a:gd name="connsiteY3" fmla="*/ 42716 h 268316"/>
                <a:gd name="connsiteX4" fmla="*/ 89438 w 304800"/>
                <a:gd name="connsiteY4" fmla="*/ 189584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32705 w 304800"/>
                <a:gd name="connsiteY3" fmla="*/ 42716 h 268316"/>
                <a:gd name="connsiteX4" fmla="*/ 49391 w 304800"/>
                <a:gd name="connsiteY4" fmla="*/ 206270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33236 w 304800"/>
                <a:gd name="connsiteY2" fmla="*/ 36043 h 268316"/>
                <a:gd name="connsiteX3" fmla="*/ 32705 w 304800"/>
                <a:gd name="connsiteY3" fmla="*/ 42716 h 268316"/>
                <a:gd name="connsiteX4" fmla="*/ 49391 w 304800"/>
                <a:gd name="connsiteY4" fmla="*/ 206270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49391 w 304800"/>
                <a:gd name="connsiteY4" fmla="*/ 206270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49391 w 304800"/>
                <a:gd name="connsiteY4" fmla="*/ 206270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76610 w 304800"/>
                <a:gd name="connsiteY4" fmla="*/ 181638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38226"/>
                <a:gd name="connsiteY0" fmla="*/ 12832 h 398871"/>
                <a:gd name="connsiteX1" fmla="*/ 338226 w 338226"/>
                <a:gd name="connsiteY1" fmla="*/ 0 h 398871"/>
                <a:gd name="connsiteX2" fmla="*/ 266662 w 338226"/>
                <a:gd name="connsiteY2" fmla="*/ 36043 h 398871"/>
                <a:gd name="connsiteX3" fmla="*/ 66131 w 338226"/>
                <a:gd name="connsiteY3" fmla="*/ 42716 h 398871"/>
                <a:gd name="connsiteX4" fmla="*/ 110036 w 338226"/>
                <a:gd name="connsiteY4" fmla="*/ 181638 h 398871"/>
                <a:gd name="connsiteX5" fmla="*/ 187573 w 338226"/>
                <a:gd name="connsiteY5" fmla="*/ 398871 h 398871"/>
                <a:gd name="connsiteX6" fmla="*/ 0 w 338226"/>
                <a:gd name="connsiteY6" fmla="*/ 12832 h 398871"/>
                <a:gd name="connsiteX0" fmla="*/ 0 w 338226"/>
                <a:gd name="connsiteY0" fmla="*/ 12832 h 398871"/>
                <a:gd name="connsiteX1" fmla="*/ 338226 w 338226"/>
                <a:gd name="connsiteY1" fmla="*/ 0 h 398871"/>
                <a:gd name="connsiteX2" fmla="*/ 266662 w 338226"/>
                <a:gd name="connsiteY2" fmla="*/ 36043 h 398871"/>
                <a:gd name="connsiteX3" fmla="*/ 66131 w 338226"/>
                <a:gd name="connsiteY3" fmla="*/ 42716 h 398871"/>
                <a:gd name="connsiteX4" fmla="*/ 110036 w 338226"/>
                <a:gd name="connsiteY4" fmla="*/ 181638 h 398871"/>
                <a:gd name="connsiteX5" fmla="*/ 187573 w 338226"/>
                <a:gd name="connsiteY5" fmla="*/ 398871 h 398871"/>
                <a:gd name="connsiteX6" fmla="*/ 0 w 338226"/>
                <a:gd name="connsiteY6" fmla="*/ 12832 h 398871"/>
                <a:gd name="connsiteX0" fmla="*/ 0 w 352633"/>
                <a:gd name="connsiteY0" fmla="*/ 12832 h 610564"/>
                <a:gd name="connsiteX1" fmla="*/ 338226 w 352633"/>
                <a:gd name="connsiteY1" fmla="*/ 0 h 610564"/>
                <a:gd name="connsiteX2" fmla="*/ 266662 w 352633"/>
                <a:gd name="connsiteY2" fmla="*/ 36043 h 610564"/>
                <a:gd name="connsiteX3" fmla="*/ 66131 w 352633"/>
                <a:gd name="connsiteY3" fmla="*/ 42716 h 610564"/>
                <a:gd name="connsiteX4" fmla="*/ 110036 w 352633"/>
                <a:gd name="connsiteY4" fmla="*/ 181638 h 610564"/>
                <a:gd name="connsiteX5" fmla="*/ 352633 w 352633"/>
                <a:gd name="connsiteY5" fmla="*/ 610564 h 610564"/>
                <a:gd name="connsiteX6" fmla="*/ 0 w 352633"/>
                <a:gd name="connsiteY6" fmla="*/ 12832 h 610564"/>
                <a:gd name="connsiteX0" fmla="*/ 0 w 352633"/>
                <a:gd name="connsiteY0" fmla="*/ 12832 h 610564"/>
                <a:gd name="connsiteX1" fmla="*/ 338226 w 352633"/>
                <a:gd name="connsiteY1" fmla="*/ 0 h 610564"/>
                <a:gd name="connsiteX2" fmla="*/ 266662 w 352633"/>
                <a:gd name="connsiteY2" fmla="*/ 36043 h 610564"/>
                <a:gd name="connsiteX3" fmla="*/ 66131 w 352633"/>
                <a:gd name="connsiteY3" fmla="*/ 42716 h 610564"/>
                <a:gd name="connsiteX4" fmla="*/ 115590 w 352633"/>
                <a:gd name="connsiteY4" fmla="*/ 175109 h 610564"/>
                <a:gd name="connsiteX5" fmla="*/ 352633 w 352633"/>
                <a:gd name="connsiteY5" fmla="*/ 610564 h 610564"/>
                <a:gd name="connsiteX6" fmla="*/ 0 w 352633"/>
                <a:gd name="connsiteY6" fmla="*/ 12832 h 610564"/>
                <a:gd name="connsiteX0" fmla="*/ 0 w 338226"/>
                <a:gd name="connsiteY0" fmla="*/ 12832 h 455943"/>
                <a:gd name="connsiteX1" fmla="*/ 338226 w 338226"/>
                <a:gd name="connsiteY1" fmla="*/ 0 h 455943"/>
                <a:gd name="connsiteX2" fmla="*/ 266662 w 338226"/>
                <a:gd name="connsiteY2" fmla="*/ 36043 h 455943"/>
                <a:gd name="connsiteX3" fmla="*/ 66131 w 338226"/>
                <a:gd name="connsiteY3" fmla="*/ 42716 h 455943"/>
                <a:gd name="connsiteX4" fmla="*/ 115590 w 338226"/>
                <a:gd name="connsiteY4" fmla="*/ 175109 h 455943"/>
                <a:gd name="connsiteX5" fmla="*/ 259073 w 338226"/>
                <a:gd name="connsiteY5" fmla="*/ 455943 h 455943"/>
                <a:gd name="connsiteX6" fmla="*/ 0 w 338226"/>
                <a:gd name="connsiteY6" fmla="*/ 12832 h 45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226" h="455943">
                  <a:moveTo>
                    <a:pt x="0" y="12832"/>
                  </a:moveTo>
                  <a:lnTo>
                    <a:pt x="338226" y="0"/>
                  </a:lnTo>
                  <a:lnTo>
                    <a:pt x="266662" y="36043"/>
                  </a:lnTo>
                  <a:lnTo>
                    <a:pt x="66131" y="42716"/>
                  </a:lnTo>
                  <a:lnTo>
                    <a:pt x="115590" y="175109"/>
                  </a:lnTo>
                  <a:lnTo>
                    <a:pt x="259073" y="455943"/>
                  </a:lnTo>
                  <a:cubicBezTo>
                    <a:pt x="124144" y="340080"/>
                    <a:pt x="31567" y="151442"/>
                    <a:pt x="0" y="12832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500120" y="5128560"/>
              <a:ext cx="360" cy="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97600" y="5126040"/>
                <a:ext cx="5400" cy="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006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Παράδειγμα – Λύση:</a:t>
            </a:r>
          </a:p>
          <a:p>
            <a:pPr lvl="1"/>
            <a:r>
              <a:rPr lang="el-G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Δυο ηχεία στέκονται μπροστά σας δίπλα-δίπλα και παίζουν την ίδια συχνότητα. Αρχικά δεν ακούτε κάποιον ήχο. Τότε ένα από τα ηχεία αρχίζει σιγά σιγά να κινείται μακριά από σας. Η ένταση του ήχου αυξάνεται όσο η απόσταση μεταξύ των ηχείων αυξάνεται, φτάνοντας ένα πρώτο μέγιστο όταν τα ηχεία βρίσκονται σε απόσταση 0.75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el-G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μεταξύ τους. Τότε, όσο το ηχείο συνεχίζει να κινείται, η ένταση αρχίζει να μειώνεται. Πόση είναι η απόσταση μεταξύ των ηχείων όταν η ένταση του ήχου γίνει ξανά ελάχιστη?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324600" y="710293"/>
            <a:ext cx="2326778" cy="1127242"/>
            <a:chOff x="4826099" y="4572000"/>
            <a:chExt cx="3299425" cy="1903682"/>
          </a:xfrm>
        </p:grpSpPr>
        <p:grpSp>
          <p:nvGrpSpPr>
            <p:cNvPr id="11" name="Group 10"/>
            <p:cNvGrpSpPr/>
            <p:nvPr/>
          </p:nvGrpSpPr>
          <p:grpSpPr>
            <a:xfrm>
              <a:off x="4826099" y="4572000"/>
              <a:ext cx="2928010" cy="1903682"/>
              <a:chOff x="4826099" y="4572000"/>
              <a:chExt cx="2928010" cy="1903682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6099" y="4572000"/>
                <a:ext cx="2918485" cy="1903682"/>
              </a:xfrm>
              <a:prstGeom prst="rect">
                <a:avLst/>
              </a:prstGeom>
            </p:spPr>
          </p:pic>
          <p:sp>
            <p:nvSpPr>
              <p:cNvPr id="14" name="Oval 13"/>
              <p:cNvSpPr/>
              <p:nvPr/>
            </p:nvSpPr>
            <p:spPr>
              <a:xfrm>
                <a:off x="7599062" y="5370484"/>
                <a:ext cx="155047" cy="15311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12" name="Half Frame 11"/>
            <p:cNvSpPr/>
            <p:nvPr/>
          </p:nvSpPr>
          <p:spPr>
            <a:xfrm rot="13776757">
              <a:off x="7901751" y="5281066"/>
              <a:ext cx="183251" cy="264295"/>
            </a:xfrm>
            <a:custGeom>
              <a:avLst/>
              <a:gdLst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89438 w 304800"/>
                <a:gd name="connsiteY3" fmla="*/ 89438 h 268316"/>
                <a:gd name="connsiteX4" fmla="*/ 89438 w 304800"/>
                <a:gd name="connsiteY4" fmla="*/ 189584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32705 w 304800"/>
                <a:gd name="connsiteY3" fmla="*/ 42716 h 268316"/>
                <a:gd name="connsiteX4" fmla="*/ 89438 w 304800"/>
                <a:gd name="connsiteY4" fmla="*/ 189584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32705 w 304800"/>
                <a:gd name="connsiteY3" fmla="*/ 42716 h 268316"/>
                <a:gd name="connsiteX4" fmla="*/ 49391 w 304800"/>
                <a:gd name="connsiteY4" fmla="*/ 206270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33236 w 304800"/>
                <a:gd name="connsiteY2" fmla="*/ 36043 h 268316"/>
                <a:gd name="connsiteX3" fmla="*/ 32705 w 304800"/>
                <a:gd name="connsiteY3" fmla="*/ 42716 h 268316"/>
                <a:gd name="connsiteX4" fmla="*/ 49391 w 304800"/>
                <a:gd name="connsiteY4" fmla="*/ 206270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49391 w 304800"/>
                <a:gd name="connsiteY4" fmla="*/ 206270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49391 w 304800"/>
                <a:gd name="connsiteY4" fmla="*/ 206270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76610 w 304800"/>
                <a:gd name="connsiteY4" fmla="*/ 181638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38226"/>
                <a:gd name="connsiteY0" fmla="*/ 12832 h 398871"/>
                <a:gd name="connsiteX1" fmla="*/ 338226 w 338226"/>
                <a:gd name="connsiteY1" fmla="*/ 0 h 398871"/>
                <a:gd name="connsiteX2" fmla="*/ 266662 w 338226"/>
                <a:gd name="connsiteY2" fmla="*/ 36043 h 398871"/>
                <a:gd name="connsiteX3" fmla="*/ 66131 w 338226"/>
                <a:gd name="connsiteY3" fmla="*/ 42716 h 398871"/>
                <a:gd name="connsiteX4" fmla="*/ 110036 w 338226"/>
                <a:gd name="connsiteY4" fmla="*/ 181638 h 398871"/>
                <a:gd name="connsiteX5" fmla="*/ 187573 w 338226"/>
                <a:gd name="connsiteY5" fmla="*/ 398871 h 398871"/>
                <a:gd name="connsiteX6" fmla="*/ 0 w 338226"/>
                <a:gd name="connsiteY6" fmla="*/ 12832 h 398871"/>
                <a:gd name="connsiteX0" fmla="*/ 0 w 338226"/>
                <a:gd name="connsiteY0" fmla="*/ 12832 h 398871"/>
                <a:gd name="connsiteX1" fmla="*/ 338226 w 338226"/>
                <a:gd name="connsiteY1" fmla="*/ 0 h 398871"/>
                <a:gd name="connsiteX2" fmla="*/ 266662 w 338226"/>
                <a:gd name="connsiteY2" fmla="*/ 36043 h 398871"/>
                <a:gd name="connsiteX3" fmla="*/ 66131 w 338226"/>
                <a:gd name="connsiteY3" fmla="*/ 42716 h 398871"/>
                <a:gd name="connsiteX4" fmla="*/ 110036 w 338226"/>
                <a:gd name="connsiteY4" fmla="*/ 181638 h 398871"/>
                <a:gd name="connsiteX5" fmla="*/ 187573 w 338226"/>
                <a:gd name="connsiteY5" fmla="*/ 398871 h 398871"/>
                <a:gd name="connsiteX6" fmla="*/ 0 w 338226"/>
                <a:gd name="connsiteY6" fmla="*/ 12832 h 398871"/>
                <a:gd name="connsiteX0" fmla="*/ 0 w 352633"/>
                <a:gd name="connsiteY0" fmla="*/ 12832 h 610564"/>
                <a:gd name="connsiteX1" fmla="*/ 338226 w 352633"/>
                <a:gd name="connsiteY1" fmla="*/ 0 h 610564"/>
                <a:gd name="connsiteX2" fmla="*/ 266662 w 352633"/>
                <a:gd name="connsiteY2" fmla="*/ 36043 h 610564"/>
                <a:gd name="connsiteX3" fmla="*/ 66131 w 352633"/>
                <a:gd name="connsiteY3" fmla="*/ 42716 h 610564"/>
                <a:gd name="connsiteX4" fmla="*/ 110036 w 352633"/>
                <a:gd name="connsiteY4" fmla="*/ 181638 h 610564"/>
                <a:gd name="connsiteX5" fmla="*/ 352633 w 352633"/>
                <a:gd name="connsiteY5" fmla="*/ 610564 h 610564"/>
                <a:gd name="connsiteX6" fmla="*/ 0 w 352633"/>
                <a:gd name="connsiteY6" fmla="*/ 12832 h 610564"/>
                <a:gd name="connsiteX0" fmla="*/ 0 w 352633"/>
                <a:gd name="connsiteY0" fmla="*/ 12832 h 610564"/>
                <a:gd name="connsiteX1" fmla="*/ 338226 w 352633"/>
                <a:gd name="connsiteY1" fmla="*/ 0 h 610564"/>
                <a:gd name="connsiteX2" fmla="*/ 266662 w 352633"/>
                <a:gd name="connsiteY2" fmla="*/ 36043 h 610564"/>
                <a:gd name="connsiteX3" fmla="*/ 66131 w 352633"/>
                <a:gd name="connsiteY3" fmla="*/ 42716 h 610564"/>
                <a:gd name="connsiteX4" fmla="*/ 115590 w 352633"/>
                <a:gd name="connsiteY4" fmla="*/ 175109 h 610564"/>
                <a:gd name="connsiteX5" fmla="*/ 352633 w 352633"/>
                <a:gd name="connsiteY5" fmla="*/ 610564 h 610564"/>
                <a:gd name="connsiteX6" fmla="*/ 0 w 352633"/>
                <a:gd name="connsiteY6" fmla="*/ 12832 h 610564"/>
                <a:gd name="connsiteX0" fmla="*/ 0 w 338226"/>
                <a:gd name="connsiteY0" fmla="*/ 12832 h 455943"/>
                <a:gd name="connsiteX1" fmla="*/ 338226 w 338226"/>
                <a:gd name="connsiteY1" fmla="*/ 0 h 455943"/>
                <a:gd name="connsiteX2" fmla="*/ 266662 w 338226"/>
                <a:gd name="connsiteY2" fmla="*/ 36043 h 455943"/>
                <a:gd name="connsiteX3" fmla="*/ 66131 w 338226"/>
                <a:gd name="connsiteY3" fmla="*/ 42716 h 455943"/>
                <a:gd name="connsiteX4" fmla="*/ 115590 w 338226"/>
                <a:gd name="connsiteY4" fmla="*/ 175109 h 455943"/>
                <a:gd name="connsiteX5" fmla="*/ 259073 w 338226"/>
                <a:gd name="connsiteY5" fmla="*/ 455943 h 455943"/>
                <a:gd name="connsiteX6" fmla="*/ 0 w 338226"/>
                <a:gd name="connsiteY6" fmla="*/ 12832 h 45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226" h="455943">
                  <a:moveTo>
                    <a:pt x="0" y="12832"/>
                  </a:moveTo>
                  <a:lnTo>
                    <a:pt x="338226" y="0"/>
                  </a:lnTo>
                  <a:lnTo>
                    <a:pt x="266662" y="36043"/>
                  </a:lnTo>
                  <a:lnTo>
                    <a:pt x="66131" y="42716"/>
                  </a:lnTo>
                  <a:lnTo>
                    <a:pt x="115590" y="175109"/>
                  </a:lnTo>
                  <a:lnTo>
                    <a:pt x="259073" y="455943"/>
                  </a:lnTo>
                  <a:cubicBezTo>
                    <a:pt x="124144" y="340080"/>
                    <a:pt x="31567" y="151442"/>
                    <a:pt x="0" y="12832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191000" y="710292"/>
            <a:ext cx="2215629" cy="1127243"/>
            <a:chOff x="1143000" y="4572000"/>
            <a:chExt cx="3105150" cy="1828800"/>
          </a:xfrm>
        </p:grpSpPr>
        <p:grpSp>
          <p:nvGrpSpPr>
            <p:cNvPr id="6" name="Group 5"/>
            <p:cNvGrpSpPr/>
            <p:nvPr/>
          </p:nvGrpSpPr>
          <p:grpSpPr>
            <a:xfrm>
              <a:off x="1143000" y="4572000"/>
              <a:ext cx="2743200" cy="1828800"/>
              <a:chOff x="1295400" y="2514600"/>
              <a:chExt cx="1857592" cy="1464421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5400" y="2514600"/>
                <a:ext cx="1857592" cy="1464421"/>
              </a:xfrm>
              <a:prstGeom prst="rect">
                <a:avLst/>
              </a:prstGeom>
            </p:spPr>
          </p:pic>
          <p:sp>
            <p:nvSpPr>
              <p:cNvPr id="9" name="Oval 8"/>
              <p:cNvSpPr/>
              <p:nvPr/>
            </p:nvSpPr>
            <p:spPr>
              <a:xfrm>
                <a:off x="3048000" y="3153990"/>
                <a:ext cx="104992" cy="1226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7" name="Multiply 6"/>
            <p:cNvSpPr/>
            <p:nvPr/>
          </p:nvSpPr>
          <p:spPr>
            <a:xfrm>
              <a:off x="3943350" y="5314950"/>
              <a:ext cx="304800" cy="26831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553680" y="1074240"/>
              <a:ext cx="7923960" cy="53445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5400" y="1067760"/>
                <a:ext cx="7940520" cy="536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044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Παράδειγμα – Λύση:</a:t>
            </a:r>
          </a:p>
          <a:p>
            <a:pPr lvl="1"/>
            <a:r>
              <a:rPr lang="el-G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Δυο ηχεία στέκονται μπροστά σας δίπλα-δίπλα και παίζουν την ίδια συχνότητα. Αρχικά δεν ακούτε κάποιον ήχο. Τότε ένα από τα ηχεία αρχίζει σιγά σιγά να κινείται μακριά από σας. Η ένταση του ήχου αυξάνεται όσο η απόσταση μεταξύ των ηχείων αυξάνεται, φτάνοντας ένα πρώτο μέγιστο όταν τα ηχεία βρίσκονται σε απόσταση 0.75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el-G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μεταξύ τους. Τότε, όσο το ηχείο συνεχίζει να κινείται, η ένταση αρχίζει να μειώνεται. Πόση είναι η απόσταση μεταξύ των ηχείων όταν η ένταση του ήχου γίνει ξανά ελάχιστη?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657454" y="710292"/>
            <a:ext cx="2781696" cy="1118508"/>
            <a:chOff x="5657454" y="710292"/>
            <a:chExt cx="2781696" cy="1118508"/>
          </a:xfrm>
        </p:grpSpPr>
        <p:grpSp>
          <p:nvGrpSpPr>
            <p:cNvPr id="15" name="Group 14"/>
            <p:cNvGrpSpPr/>
            <p:nvPr/>
          </p:nvGrpSpPr>
          <p:grpSpPr>
            <a:xfrm>
              <a:off x="6400800" y="710292"/>
              <a:ext cx="2038350" cy="1118508"/>
              <a:chOff x="1143000" y="4572000"/>
              <a:chExt cx="3105150" cy="18288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143000" y="4572000"/>
                <a:ext cx="2743200" cy="1828800"/>
                <a:chOff x="1295400" y="2514600"/>
                <a:chExt cx="1857592" cy="1464421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5400" y="2514600"/>
                  <a:ext cx="1857592" cy="1464421"/>
                </a:xfrm>
                <a:prstGeom prst="rect">
                  <a:avLst/>
                </a:prstGeom>
              </p:spPr>
            </p:pic>
            <p:sp>
              <p:nvSpPr>
                <p:cNvPr id="19" name="Oval 18"/>
                <p:cNvSpPr/>
                <p:nvPr/>
              </p:nvSpPr>
              <p:spPr>
                <a:xfrm>
                  <a:off x="3048000" y="3153990"/>
                  <a:ext cx="104992" cy="12261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/>
                </a:p>
              </p:txBody>
            </p:sp>
          </p:grpSp>
          <p:sp>
            <p:nvSpPr>
              <p:cNvPr id="17" name="Multiply 16"/>
              <p:cNvSpPr/>
              <p:nvPr/>
            </p:nvSpPr>
            <p:spPr>
              <a:xfrm>
                <a:off x="3943350" y="5314950"/>
                <a:ext cx="304800" cy="268316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9" r="16647"/>
            <a:stretch/>
          </p:blipFill>
          <p:spPr>
            <a:xfrm>
              <a:off x="5657454" y="1206220"/>
              <a:ext cx="1500977" cy="609600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614520" y="865800"/>
              <a:ext cx="7796880" cy="55321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5520" y="860400"/>
                <a:ext cx="7816680" cy="554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626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Διάλεξης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2652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Ηχητικά Κύματα</a:t>
            </a:r>
            <a:endParaRPr lang="en-B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φαινόμενο </a:t>
            </a:r>
            <a:r>
              <a:rPr lang="en-B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Doppler</a:t>
            </a:r>
            <a:endPara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Εικόνα: Τα αυτιά του ανθρώπου έχουν εξελιχθεί να ακούν και να ερμηνεύουν ηχητικά κύματα ως φωνή ή ως ήχους. Κάποια ζώα, όπως το είδος αλεπούς με τα αυτιά νυχτερίδας, έχουν αυτιά που είναι προσαρμοσμένα να ακούν πολύ αδύναμους ήχους.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08544"/>
            <a:ext cx="4114799" cy="3454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630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89434"/>
            <a:ext cx="7872249" cy="4798330"/>
          </a:xfrm>
        </p:spPr>
        <p:txBody>
          <a:bodyPr>
            <a:normAutofit/>
          </a:bodyPr>
          <a:lstStyle/>
          <a:p>
            <a:r>
              <a:rPr lang="el-GR" b="1" dirty="0" smtClean="0"/>
              <a:t>Το φαινόμενο </a:t>
            </a:r>
            <a:r>
              <a:rPr lang="en-US" b="1" dirty="0" smtClean="0"/>
              <a:t>Doppler</a:t>
            </a:r>
          </a:p>
          <a:p>
            <a:pPr lvl="1"/>
            <a:r>
              <a:rPr lang="el-GR" dirty="0" smtClean="0"/>
              <a:t>Άκρως συχνή εμπειρία</a:t>
            </a:r>
            <a:r>
              <a:rPr lang="en-US" dirty="0" smtClean="0"/>
              <a:t>!</a:t>
            </a:r>
          </a:p>
          <a:p>
            <a:pPr lvl="1"/>
            <a:r>
              <a:rPr lang="el-GR" sz="2000" dirty="0" smtClean="0"/>
              <a:t>Ένα όχημα με σειρήνα μας πλησιάζει και απομακρύνεται από μας</a:t>
            </a:r>
          </a:p>
          <a:p>
            <a:pPr lvl="2"/>
            <a:r>
              <a:rPr lang="el-GR" sz="1800" dirty="0" smtClean="0"/>
              <a:t>Το ακούμε με υψηλότερη συχνότητα καθώς έρχεται προς εμάς</a:t>
            </a:r>
          </a:p>
          <a:p>
            <a:pPr lvl="2"/>
            <a:r>
              <a:rPr lang="el-GR" sz="1800" dirty="0" smtClean="0"/>
              <a:t>Το ακούμε με χαμηλότερη συχνότητα καθώς απομακρύνεται</a:t>
            </a:r>
            <a:endParaRPr lang="el-GR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028" y="3429000"/>
            <a:ext cx="2126344" cy="1594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76" y="4854880"/>
            <a:ext cx="2347574" cy="1654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342"/>
          <a:stretch/>
        </p:blipFill>
        <p:spPr>
          <a:xfrm>
            <a:off x="4876800" y="3232143"/>
            <a:ext cx="3733799" cy="32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0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2394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</a:p>
              <a:p>
                <a:pPr lvl="1"/>
                <a:r>
                  <a:rPr lang="el-GR" dirty="0" smtClean="0"/>
                  <a:t>Διαισθητική κατανόηση</a:t>
                </a:r>
              </a:p>
              <a:p>
                <a:pPr lvl="2"/>
                <a:r>
                  <a:rPr lang="el-GR" dirty="0" smtClean="0"/>
                  <a:t>Κύματα χτυπούν την ακίνητη βάρκα </a:t>
                </a:r>
                <a:br>
                  <a:rPr lang="el-GR" dirty="0" smtClean="0"/>
                </a:br>
                <a:r>
                  <a:rPr lang="el-GR" dirty="0" smtClean="0"/>
                  <a:t>με περίοδο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𝛵</m:t>
                    </m:r>
                  </m:oMath>
                </a14:m>
                <a:endParaRPr lang="el-GR" i="1" dirty="0" smtClean="0"/>
              </a:p>
              <a:p>
                <a:pPr marL="685800" lvl="2" indent="0">
                  <a:buNone/>
                </a:pPr>
                <a:endParaRPr lang="en-US" sz="800" dirty="0" smtClean="0"/>
              </a:p>
              <a:p>
                <a:pPr lvl="2"/>
                <a:r>
                  <a:rPr lang="el-GR" dirty="0" smtClean="0"/>
                  <a:t>Αν προχωρήσει η βάρκα προς την</a:t>
                </a:r>
                <a:br>
                  <a:rPr lang="el-GR" dirty="0" smtClean="0"/>
                </a:br>
                <a:r>
                  <a:rPr lang="el-GR" dirty="0" smtClean="0"/>
                  <a:t>πηγή, κάθε κυματισμός θα φτάνει</a:t>
                </a:r>
                <a:br>
                  <a:rPr lang="el-GR" dirty="0" smtClean="0"/>
                </a:br>
                <a:r>
                  <a:rPr lang="el-GR" dirty="0" smtClean="0"/>
                  <a:t>γρηγορότερα απ’ ό,τι πριν</a:t>
                </a:r>
              </a:p>
              <a:p>
                <a:pPr lvl="3"/>
                <a:r>
                  <a:rPr lang="el-GR" dirty="0" smtClean="0"/>
                  <a:t>Λόγω της κίνησής μας προς την </a:t>
                </a:r>
                <a:br>
                  <a:rPr lang="el-GR" dirty="0" smtClean="0"/>
                </a:br>
                <a:r>
                  <a:rPr lang="el-GR" dirty="0" smtClean="0"/>
                  <a:t>πηγή</a:t>
                </a:r>
              </a:p>
              <a:p>
                <a:pPr lvl="2"/>
                <a:r>
                  <a:rPr lang="el-GR" dirty="0" smtClean="0"/>
                  <a:t>Μετράμε περίοδο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𝛵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l-GR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𝛵</m:t>
                    </m:r>
                  </m:oMath>
                </a14:m>
                <a:endParaRPr lang="el-GR" i="1" dirty="0" smtClean="0"/>
              </a:p>
              <a:p>
                <a:pPr lvl="2"/>
                <a:endParaRPr lang="el-GR" dirty="0" smtClean="0"/>
              </a:p>
              <a:p>
                <a:pPr lvl="2"/>
                <a:r>
                  <a:rPr lang="el-GR" dirty="0" smtClean="0"/>
                  <a:t>Τα κύματα φτάνουν «πιο συχνά» στη βάρκα</a:t>
                </a:r>
                <a:endParaRPr lang="el-GR" dirty="0"/>
              </a:p>
              <a:p>
                <a:pPr lvl="3"/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23940"/>
              </a:xfrm>
              <a:blipFill rotWithShape="0">
                <a:blip r:embed="rId2"/>
                <a:stretch>
                  <a:fillRect t="-951" b="-463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1" b="34791"/>
          <a:stretch/>
        </p:blipFill>
        <p:spPr>
          <a:xfrm>
            <a:off x="5867400" y="2667000"/>
            <a:ext cx="280808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34"/>
          <a:stretch/>
        </p:blipFill>
        <p:spPr>
          <a:xfrm>
            <a:off x="5867400" y="747708"/>
            <a:ext cx="2808080" cy="18430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67400" y="719715"/>
            <a:ext cx="2808080" cy="17668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76731" y="2724181"/>
            <a:ext cx="2808080" cy="17668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58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34"/>
          <a:stretch/>
        </p:blipFill>
        <p:spPr>
          <a:xfrm>
            <a:off x="5867400" y="747708"/>
            <a:ext cx="2808080" cy="1843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7983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</a:p>
              <a:p>
                <a:pPr lvl="1"/>
                <a:r>
                  <a:rPr lang="el-GR" dirty="0" smtClean="0"/>
                  <a:t>Διαισθητική κατανόηση</a:t>
                </a:r>
              </a:p>
              <a:p>
                <a:pPr lvl="2"/>
                <a:r>
                  <a:rPr lang="el-GR" dirty="0" smtClean="0"/>
                  <a:t>Κύματα χτυπούν την ακίνητη βάρκα </a:t>
                </a:r>
                <a:br>
                  <a:rPr lang="el-GR" dirty="0" smtClean="0"/>
                </a:br>
                <a:r>
                  <a:rPr lang="el-GR" dirty="0" smtClean="0"/>
                  <a:t>με περίοδο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𝛵</m:t>
                    </m:r>
                  </m:oMath>
                </a14:m>
                <a:endParaRPr lang="en-US" i="1" dirty="0" smtClean="0"/>
              </a:p>
              <a:p>
                <a:pPr marL="685800" lvl="2" indent="0">
                  <a:buNone/>
                </a:pPr>
                <a:endParaRPr lang="el-GR" sz="700" dirty="0" smtClean="0"/>
              </a:p>
              <a:p>
                <a:pPr lvl="2"/>
                <a:r>
                  <a:rPr lang="el-GR" dirty="0" smtClean="0"/>
                  <a:t>Αν προχωρήσει η βάρκα μακριά </a:t>
                </a:r>
                <a:br>
                  <a:rPr lang="el-GR" dirty="0" smtClean="0"/>
                </a:br>
                <a:r>
                  <a:rPr lang="el-GR" dirty="0" smtClean="0"/>
                  <a:t>από την πηγή, κάθε κυματισμός θα </a:t>
                </a:r>
                <a:br>
                  <a:rPr lang="el-GR" dirty="0" smtClean="0"/>
                </a:br>
                <a:r>
                  <a:rPr lang="el-GR" dirty="0" smtClean="0"/>
                  <a:t>φτάνει</a:t>
                </a:r>
                <a:r>
                  <a:rPr lang="el-GR" dirty="0"/>
                  <a:t> </a:t>
                </a:r>
                <a:r>
                  <a:rPr lang="el-GR" dirty="0" smtClean="0"/>
                  <a:t>αργότερα απ’ ό,τι πριν</a:t>
                </a:r>
              </a:p>
              <a:p>
                <a:pPr lvl="3"/>
                <a:r>
                  <a:rPr lang="el-GR" dirty="0" smtClean="0"/>
                  <a:t>Λόγω της κίνησής μας μακριά από</a:t>
                </a:r>
                <a:br>
                  <a:rPr lang="el-GR" dirty="0" smtClean="0"/>
                </a:br>
                <a:r>
                  <a:rPr lang="el-GR" dirty="0" smtClean="0"/>
                  <a:t>την πηγή</a:t>
                </a:r>
              </a:p>
              <a:p>
                <a:pPr lvl="2"/>
                <a:r>
                  <a:rPr lang="el-GR" dirty="0" smtClean="0"/>
                  <a:t>Μετράμε περίοδο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𝛵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l-GR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𝛵</m:t>
                    </m:r>
                  </m:oMath>
                </a14:m>
                <a:endParaRPr lang="el-GR" i="1" dirty="0" smtClean="0"/>
              </a:p>
              <a:p>
                <a:pPr lvl="2"/>
                <a:endParaRPr lang="el-GR" dirty="0" smtClean="0"/>
              </a:p>
              <a:p>
                <a:pPr lvl="2"/>
                <a:r>
                  <a:rPr lang="el-GR" dirty="0" smtClean="0"/>
                  <a:t>Τα κύματα φτάνουν «πιο αραιά» στη βάρκα</a:t>
                </a:r>
                <a:endParaRPr lang="el-GR" dirty="0"/>
              </a:p>
              <a:p>
                <a:pPr lvl="3"/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l-GR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798330"/>
              </a:xfrm>
              <a:blipFill rotWithShape="0">
                <a:blip r:embed="rId3"/>
                <a:stretch>
                  <a:fillRect t="-1017" b="-1143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60"/>
          <a:stretch/>
        </p:blipFill>
        <p:spPr>
          <a:xfrm>
            <a:off x="5867400" y="2665569"/>
            <a:ext cx="2808080" cy="18473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67400" y="719715"/>
            <a:ext cx="2808080" cy="17668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58069" y="2707138"/>
            <a:ext cx="2808080" cy="17668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21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320" y="1371600"/>
            <a:ext cx="7872249" cy="4798330"/>
          </a:xfrm>
        </p:spPr>
        <p:txBody>
          <a:bodyPr>
            <a:normAutofit/>
          </a:bodyPr>
          <a:lstStyle/>
          <a:p>
            <a:r>
              <a:rPr lang="el-GR" b="1" dirty="0" smtClean="0"/>
              <a:t>Το φαινόμενο </a:t>
            </a:r>
            <a:r>
              <a:rPr lang="en-US" b="1" dirty="0" smtClean="0"/>
              <a:t>Doppler</a:t>
            </a:r>
            <a:endParaRPr lang="el-GR" b="1" dirty="0" smtClean="0"/>
          </a:p>
          <a:p>
            <a:pPr lvl="1"/>
            <a:r>
              <a:rPr lang="el-GR" dirty="0" smtClean="0"/>
              <a:t>Ευθέως ανάλογα για μια ηχητική πηγή</a:t>
            </a:r>
            <a:endParaRPr lang="en-US" dirty="0" smtClean="0"/>
          </a:p>
        </p:txBody>
      </p:sp>
      <p:pic>
        <p:nvPicPr>
          <p:cNvPr id="1026" name="Picture 2" descr="Image result for doppler effec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510" y="2436129"/>
            <a:ext cx="6637867" cy="3733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20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43214" y="1371600"/>
                <a:ext cx="7872249" cy="47983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  <a:endParaRPr lang="el-GR" b="1" dirty="0" smtClean="0"/>
              </a:p>
              <a:p>
                <a:pPr lvl="1"/>
                <a:r>
                  <a:rPr lang="el-GR" u="sng" dirty="0" smtClean="0"/>
                  <a:t>Στάσιμη πηγή</a:t>
                </a:r>
                <a:endParaRPr lang="el-GR" u="sng" dirty="0"/>
              </a:p>
              <a:p>
                <a:pPr lvl="1"/>
                <a:endParaRPr lang="el-GR" dirty="0" smtClean="0"/>
              </a:p>
              <a:p>
                <a:pPr lvl="1"/>
                <a:r>
                  <a:rPr lang="el-GR" dirty="0" smtClean="0"/>
                  <a:t>Συχνότητα πηγής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dirty="0" smtClean="0"/>
                  <a:t>Περίοδος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l-GR" dirty="0" smtClean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l-GR" dirty="0" smtClean="0"/>
              </a:p>
              <a:p>
                <a:pPr lvl="1"/>
                <a:endParaRPr lang="el-GR" dirty="0"/>
              </a:p>
              <a:p>
                <a:pPr lvl="1"/>
                <a:r>
                  <a:rPr lang="el-GR" dirty="0" smtClean="0"/>
                  <a:t>Ένας ακίνητος παρατηρητής </a:t>
                </a:r>
                <a:r>
                  <a:rPr lang="en-BS" dirty="0" smtClean="0"/>
                  <a:t/>
                </a:r>
                <a:br>
                  <a:rPr lang="en-BS" dirty="0" smtClean="0"/>
                </a:br>
                <a:r>
                  <a:rPr lang="el-GR" dirty="0" smtClean="0"/>
                  <a:t>αντιλαμβάνεται τη συχνότητα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l-GR" dirty="0" smtClean="0"/>
                  <a:t> της πηγής</a:t>
                </a:r>
                <a:endParaRPr lang="el-GR" dirty="0"/>
              </a:p>
              <a:p>
                <a:pPr lvl="1"/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3214" y="1371600"/>
                <a:ext cx="7872249" cy="4798330"/>
              </a:xfrm>
              <a:blipFill>
                <a:blip r:embed="rId2"/>
                <a:stretch>
                  <a:fillRect t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22696"/>
            <a:ext cx="3814863" cy="378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1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2.xml><?xml version="1.0" encoding="utf-8"?>
<a:theme xmlns:a="http://schemas.openxmlformats.org/drawingml/2006/main" name="1_Theme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3.xml><?xml version="1.0" encoding="utf-8"?>
<a:theme xmlns:a="http://schemas.openxmlformats.org/drawingml/2006/main" name="2_Theme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8456</TotalTime>
  <Words>1251</Words>
  <Application>Microsoft Office PowerPoint</Application>
  <PresentationFormat>On-screen Show (4:3)</PresentationFormat>
  <Paragraphs>321</Paragraphs>
  <Slides>39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Calibri</vt:lpstr>
      <vt:lpstr>Cambria</vt:lpstr>
      <vt:lpstr>Cambria Math</vt:lpstr>
      <vt:lpstr>Wingdings 2</vt:lpstr>
      <vt:lpstr>Theme2</vt:lpstr>
      <vt:lpstr>1_Theme2</vt:lpstr>
      <vt:lpstr>2_Theme2</vt:lpstr>
      <vt:lpstr>PowerPoint Presentation</vt:lpstr>
      <vt:lpstr>Reminder…</vt:lpstr>
      <vt:lpstr>Φυσική για Μηχανικούς</vt:lpstr>
      <vt:lpstr>Φυσική για Μηχανικούς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Φυσική για Μηχανικούς</vt:lpstr>
      <vt:lpstr>Φυσική για Μηχανικούς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Τέλος Διάλεξης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Anna Sfakianaki</cp:lastModifiedBy>
  <cp:revision>890</cp:revision>
  <cp:lastPrinted>2022-11-23T14:28:56Z</cp:lastPrinted>
  <dcterms:created xsi:type="dcterms:W3CDTF">2006-08-16T00:00:00Z</dcterms:created>
  <dcterms:modified xsi:type="dcterms:W3CDTF">2022-11-25T10:22:05Z</dcterms:modified>
  <cp:contentStatus/>
</cp:coreProperties>
</file>